
<file path=[Content_Types].xml><?xml version="1.0" encoding="utf-8"?>
<Types xmlns="http://schemas.openxmlformats.org/package/2006/content-types">
  <Override PartName="/ppt/tags/tag8.xml" ContentType="application/vnd.openxmlformats-officedocument.presentationml.tags+xml"/>
  <Override PartName="/ppt/notesSlides/notesSlide2.xml" ContentType="application/vnd.openxmlformats-officedocument.presentationml.notesSlide+xml"/>
  <Override PartName="/ppt/slides/slide4.xml" ContentType="application/vnd.openxmlformats-officedocument.presentationml.slide+xml"/>
  <Override PartName="/ppt/slideLayouts/slideLayout6.xml" ContentType="application/vnd.openxmlformats-officedocument.presentationml.slideLayout+xml"/>
  <Override PartName="/ppt/tags/tag4.xml" ContentType="application/vnd.openxmlformats-officedocument.presentationml.tags+xml"/>
  <Override PartName="/ppt/theme/theme1.xml" ContentType="application/vnd.openxmlformats-officedocument.theme+xml"/>
  <Override PartName="/ppt/slideLayouts/slideLayout2.xml" ContentType="application/vnd.openxmlformats-officedocument.presentationml.slideLayout+xml"/>
  <Override PartName="/ppt/tags/tag49.xml" ContentType="application/vnd.openxmlformats-officedocument.presentationml.tags+xml"/>
  <Default Extension="xml" ContentType="application/xml"/>
  <Override PartName="/ppt/notesMasters/notesMaster1.xml" ContentType="application/vnd.openxmlformats-officedocument.presentationml.notesMaster+xml"/>
  <Override PartName="/ppt/tags/tag38.xml" ContentType="application/vnd.openxmlformats-officedocument.presentationml.tags+xml"/>
  <Override PartName="/ppt/tags/tag56.xml" ContentType="application/vnd.openxmlformats-officedocument.presentationml.tags+xml"/>
  <Override PartName="/ppt/tags/tag67.xml" ContentType="application/vnd.openxmlformats-officedocument.presentationml.tags+xml"/>
  <Override PartName="/ppt/slides/slide1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tags/tag16.xml" ContentType="application/vnd.openxmlformats-officedocument.presentationml.tags+xml"/>
  <Override PartName="/ppt/tags/tag18.xml" ContentType="application/vnd.openxmlformats-officedocument.presentationml.tags+xml"/>
  <Override PartName="/ppt/tags/tag27.xml" ContentType="application/vnd.openxmlformats-officedocument.presentationml.tags+xml"/>
  <Override PartName="/ppt/tags/tag36.xml" ContentType="application/vnd.openxmlformats-officedocument.presentationml.tags+xml"/>
  <Override PartName="/ppt/tags/tag45.xml" ContentType="application/vnd.openxmlformats-officedocument.presentationml.tags+xml"/>
  <Override PartName="/ppt/tags/tag54.xml" ContentType="application/vnd.openxmlformats-officedocument.presentationml.tags+xml"/>
  <Override PartName="/ppt/tags/tag63.xml" ContentType="application/vnd.openxmlformats-officedocument.presentationml.tags+xml"/>
  <Override PartName="/ppt/tags/tag65.xml" ContentType="application/vnd.openxmlformats-officedocument.presentationml.tags+xml"/>
  <Override PartName="/docProps/custom.xml" ContentType="application/vnd.openxmlformats-officedocument.custom-properties+xml"/>
  <Override PartName="/ppt/tags/tag14.xml" ContentType="application/vnd.openxmlformats-officedocument.presentationml.tags+xml"/>
  <Override PartName="/ppt/tags/tag25.xml" ContentType="application/vnd.openxmlformats-officedocument.presentationml.tags+xml"/>
  <Override PartName="/ppt/tags/tag34.xml" ContentType="application/vnd.openxmlformats-officedocument.presentationml.tags+xml"/>
  <Override PartName="/ppt/tags/tag43.xml" ContentType="application/vnd.openxmlformats-officedocument.presentationml.tags+xml"/>
  <Override PartName="/ppt/tags/tag52.xml" ContentType="application/vnd.openxmlformats-officedocument.presentationml.tags+xml"/>
  <Override PartName="/ppt/tags/tag61.xml" ContentType="application/vnd.openxmlformats-officedocument.presentationml.tags+xml"/>
  <Override PartName="/ppt/tags/tag72.xml" ContentType="application/vnd.openxmlformats-officedocument.presentationml.tags+xml"/>
  <Override PartName="/ppt/notesSlides/notesSlide9.xml" ContentType="application/vnd.openxmlformats-officedocument.presentationml.notesSlide+xml"/>
  <Override PartName="/ppt/tags/tag12.xml" ContentType="application/vnd.openxmlformats-officedocument.presentationml.tags+xml"/>
  <Override PartName="/ppt/tags/tag23.xml" ContentType="application/vnd.openxmlformats-officedocument.presentationml.tags+xml"/>
  <Override PartName="/ppt/tags/tag32.xml" ContentType="application/vnd.openxmlformats-officedocument.presentationml.tags+xml"/>
  <Override PartName="/ppt/tags/tag41.xml" ContentType="application/vnd.openxmlformats-officedocument.presentationml.tags+xml"/>
  <Override PartName="/ppt/tags/tag50.xml" ContentType="application/vnd.openxmlformats-officedocument.presentationml.tags+xml"/>
  <Override PartName="/ppt/notesSlides/notesSlide7.xml" ContentType="application/vnd.openxmlformats-officedocument.presentationml.notesSlide+xml"/>
  <Override PartName="/ppt/tags/tag70.xml" ContentType="application/vnd.openxmlformats-officedocument.presentationml.tags+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tags/tag9.xml" ContentType="application/vnd.openxmlformats-officedocument.presentationml.tags+xml"/>
  <Override PartName="/ppt/tags/tag10.xml" ContentType="application/vnd.openxmlformats-officedocument.presentationml.tags+xml"/>
  <Override PartName="/ppt/tags/tag21.xml" ContentType="application/vnd.openxmlformats-officedocument.presentationml.tags+xml"/>
  <Override PartName="/ppt/tags/tag30.xml" ContentType="application/vnd.openxmlformats-officedocument.presentationml.tags+xml"/>
  <Override PartName="/ppt/notesSlides/notesSlide5.xml" ContentType="application/vnd.openxmlformats-officedocument.presentationml.notesSlide+xml"/>
  <Override PartName="/ppt/slides/slide5.xml" ContentType="application/vnd.openxmlformats-officedocument.presentationml.slide+xml"/>
  <Override PartName="/ppt/slideLayouts/slideLayout7.xml" ContentType="application/vnd.openxmlformats-officedocument.presentationml.slideLayout+xml"/>
  <Override PartName="/ppt/tags/tag7.xml" ContentType="application/vnd.openxmlformats-officedocument.presentationml.tags+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ags/tag5.xml" ContentType="application/vnd.openxmlformats-officedocument.presentationml.tags+xml"/>
  <Override PartName="/ppt/theme/theme2.xml" ContentType="application/vnd.openxmlformats-officedocument.theme+xml"/>
  <Override PartName="/ppt/slides/slide1.xml" ContentType="application/vnd.openxmlformats-officedocument.presentationml.slide+xml"/>
  <Override PartName="/ppt/slideLayouts/slideLayout3.xml" ContentType="application/vnd.openxmlformats-officedocument.presentationml.slideLayout+xml"/>
  <Override PartName="/ppt/tags/tag3.xml" ContentType="application/vnd.openxmlformats-officedocument.presentationml.tags+xml"/>
  <Override PartName="/ppt/tags/tag39.xml" ContentType="application/vnd.openxmlformats-officedocument.presentationml.tags+xml"/>
  <Override PartName="/ppt/tags/tag59.xml" ContentType="application/vnd.openxmlformats-officedocument.presentationml.tags+xml"/>
  <Default Extension="jpeg" ContentType="image/jpeg"/>
  <Override PartName="/ppt/tags/tag68.xml" ContentType="application/vnd.openxmlformats-officedocument.presentationml.tags+xml"/>
  <Override PartName="/ppt/presentation.xml" ContentType="application/vnd.openxmlformats-officedocument.presentationml.presentation.main+xml"/>
  <Override PartName="/ppt/tags/tag1.xml" ContentType="application/vnd.openxmlformats-officedocument.presentationml.tags+xml"/>
  <Override PartName="/ppt/slideLayouts/slideLayout1.xml" ContentType="application/vnd.openxmlformats-officedocument.presentationml.slideLayout+xml"/>
  <Override PartName="/ppt/tags/tag19.xml" ContentType="application/vnd.openxmlformats-officedocument.presentationml.tags+xml"/>
  <Override PartName="/ppt/tags/tag28.xml" ContentType="application/vnd.openxmlformats-officedocument.presentationml.tags+xml"/>
  <Override PartName="/ppt/tags/tag37.xml" ContentType="application/vnd.openxmlformats-officedocument.presentationml.tags+xml"/>
  <Override PartName="/ppt/tags/tag48.xml" ContentType="application/vnd.openxmlformats-officedocument.presentationml.tags+xml"/>
  <Override PartName="/ppt/tags/tag57.xml" ContentType="application/vnd.openxmlformats-officedocument.presentationml.tags+xml"/>
  <Override PartName="/ppt/tags/tag66.xml" ContentType="application/vnd.openxmlformats-officedocument.presentationml.tags+xml"/>
  <Override PartName="/docProps/app.xml" ContentType="application/vnd.openxmlformats-officedocument.extended-properties+xml"/>
  <Override PartName="/ppt/tags/tag17.xml" ContentType="application/vnd.openxmlformats-officedocument.presentationml.tags+xml"/>
  <Override PartName="/ppt/tags/tag26.xml" ContentType="application/vnd.openxmlformats-officedocument.presentationml.tags+xml"/>
  <Override PartName="/ppt/tags/tag35.xml" ContentType="application/vnd.openxmlformats-officedocument.presentationml.tags+xml"/>
  <Override PartName="/ppt/tags/tag46.xml" ContentType="application/vnd.openxmlformats-officedocument.presentationml.tags+xml"/>
  <Override PartName="/ppt/tags/tag55.xml" ContentType="application/vnd.openxmlformats-officedocument.presentationml.tags+xml"/>
  <Override PartName="/ppt/tags/tag64.xml" ContentType="application/vnd.openxmlformats-officedocument.presentationml.tags+xml"/>
  <Override PartName="/ppt/slideLayouts/slideLayout10.xml" ContentType="application/vnd.openxmlformats-officedocument.presentationml.slideLayout+xml"/>
  <Override PartName="/ppt/tags/tag15.xml" ContentType="application/vnd.openxmlformats-officedocument.presentationml.tags+xml"/>
  <Override PartName="/ppt/tags/tag24.xml" ContentType="application/vnd.openxmlformats-officedocument.presentationml.tags+xml"/>
  <Override PartName="/ppt/tags/tag33.xml" ContentType="application/vnd.openxmlformats-officedocument.presentationml.tags+xml"/>
  <Override PartName="/ppt/tags/tag44.xml" ContentType="application/vnd.openxmlformats-officedocument.presentationml.tags+xml"/>
  <Override PartName="/ppt/tags/tag53.xml" ContentType="application/vnd.openxmlformats-officedocument.presentationml.tags+xml"/>
  <Override PartName="/ppt/tags/tag62.xml" ContentType="application/vnd.openxmlformats-officedocument.presentationml.tags+xml"/>
  <Override PartName="/ppt/tags/tag71.xml" ContentType="application/vnd.openxmlformats-officedocument.presentationml.tags+xml"/>
  <Override PartName="/ppt/notesSlides/notesSlide8.xml" ContentType="application/vnd.openxmlformats-officedocument.presentationml.notesSlide+xml"/>
  <Override PartName="/ppt/tags/tag13.xml" ContentType="application/vnd.openxmlformats-officedocument.presentationml.tags+xml"/>
  <Override PartName="/ppt/tags/tag22.xml" ContentType="application/vnd.openxmlformats-officedocument.presentationml.tags+xml"/>
  <Override PartName="/ppt/tags/tag31.xml" ContentType="application/vnd.openxmlformats-officedocument.presentationml.tags+xml"/>
  <Override PartName="/ppt/tags/tag40.xml" ContentType="application/vnd.openxmlformats-officedocument.presentationml.tags+xml"/>
  <Override PartName="/ppt/tags/tag42.xml" ContentType="application/vnd.openxmlformats-officedocument.presentationml.tags+xml"/>
  <Override PartName="/ppt/tags/tag51.xml" ContentType="application/vnd.openxmlformats-officedocument.presentationml.tags+xml"/>
  <Override PartName="/ppt/tags/tag60.xml" ContentType="application/vnd.openxmlformats-officedocument.presentationml.tags+xml"/>
  <Override PartName="/ppt/notesSlides/notesSlide6.xml" ContentType="application/vnd.openxmlformats-officedocument.presentationml.notesSlide+xml"/>
  <Override PartName="/ppt/slides/slide8.xml" ContentType="application/vnd.openxmlformats-officedocument.presentationml.slide+xml"/>
  <Override PartName="/ppt/handoutMasters/handoutMaster1.xml" ContentType="application/vnd.openxmlformats-officedocument.presentationml.handoutMaster+xml"/>
  <Override PartName="/ppt/tags/tag11.xml" ContentType="application/vnd.openxmlformats-officedocument.presentationml.tags+xml"/>
  <Override PartName="/ppt/tags/tag20.xml" ContentType="application/vnd.openxmlformats-officedocument.presentationml.tags+xml"/>
  <Override PartName="/ppt/notesSlides/notesSlide4.xml" ContentType="application/vnd.openxmlformats-officedocument.presentationml.notesSlide+xml"/>
  <Override PartName="/docProps/core.xml" ContentType="application/vnd.openxmlformats-package.core-properties+xml"/>
  <Default Extension="mp4" ContentType="video/mp4"/>
  <Override PartName="/ppt/slides/slide6.xml" ContentType="application/vnd.openxmlformats-officedocument.presentationml.slide+xml"/>
  <Override PartName="/ppt/slideLayouts/slideLayout8.xml" ContentType="application/vnd.openxmlformats-officedocument.presentationml.slideLayout+xml"/>
  <Override PartName="/ppt/tags/tag6.xml" ContentType="application/vnd.openxmlformats-officedocument.presentationml.tags+xml"/>
  <Override PartName="/ppt/slideMasters/slideMaster1.xml" ContentType="application/vnd.openxmlformats-officedocument.presentationml.slideMaster+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tags/tag2.xml" ContentType="application/vnd.openxmlformats-officedocument.presentationml.tags+xml"/>
  <Override PartName="/ppt/tags/tag58.xml" ContentType="application/vnd.openxmlformats-officedocument.presentationml.tags+xml"/>
  <Override PartName="/ppt/tags/tag69.xml" ContentType="application/vnd.openxmlformats-officedocument.presentationml.tags+xml"/>
  <Default Extension="rels" ContentType="application/vnd.openxmlformats-package.relationships+xml"/>
  <Override PartName="/ppt/tags/tag29.xml" ContentType="application/vnd.openxmlformats-officedocument.presentationml.tags+xml"/>
  <Override PartName="/ppt/tags/tag47.xml" ContentType="application/vnd.openxmlformats-officedocument.presentationml.tag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2"/>
  </p:notesMasterIdLst>
  <p:handoutMasterIdLst>
    <p:handoutMasterId r:id="rId13"/>
  </p:handoutMasterIdLst>
  <p:sldIdLst>
    <p:sldId id="277" r:id="rId2"/>
    <p:sldId id="290" r:id="rId3"/>
    <p:sldId id="303" r:id="rId4"/>
    <p:sldId id="275" r:id="rId5"/>
    <p:sldId id="257" r:id="rId6"/>
    <p:sldId id="318" r:id="rId7"/>
    <p:sldId id="319" r:id="rId8"/>
    <p:sldId id="323" r:id="rId9"/>
    <p:sldId id="317" r:id="rId10"/>
    <p:sldId id="316" r:id="rId11"/>
  </p:sldIdLst>
  <p:sldSz cx="12192000" cy="6858000"/>
  <p:notesSz cx="6858000" cy="9144000"/>
  <p:custDataLst>
    <p:tags r:id="rId14"/>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CDCDC"/>
    <a:srgbClr val="F0F0F0"/>
    <a:srgbClr val="E6E6E6"/>
    <a:srgbClr val="C8C8C8"/>
    <a:srgbClr val="FFFFFF"/>
    <a:srgbClr val="FAFAFA"/>
    <a:srgbClr val="BEBEBE"/>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horzBarState="maximized">
    <p:restoredLeft sz="13778" autoAdjust="0"/>
    <p:restoredTop sz="94660"/>
  </p:normalViewPr>
  <p:slideViewPr>
    <p:cSldViewPr snapToGrid="0">
      <p:cViewPr varScale="1">
        <p:scale>
          <a:sx n="68" d="100"/>
          <a:sy n="68" d="100"/>
        </p:scale>
        <p:origin x="-636" y="-72"/>
      </p:cViewPr>
      <p:guideLst>
        <p:guide orient="horz" pos="2039"/>
        <p:guide pos="3840"/>
      </p:guideLst>
    </p:cSldViewPr>
  </p:slideViewPr>
  <p:notesTextViewPr>
    <p:cViewPr>
      <p:scale>
        <a:sx n="3" d="2"/>
        <a:sy n="3" d="2"/>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handoutMaster" Target="handoutMasters/handoutMaster1.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gs" Target="tags/tag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latin typeface="微软雅黑" panose="020B0503020204020204" charset="-122"/>
              <a:ea typeface="微软雅黑" panose="020B0503020204020204" charset="-122"/>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latin typeface="微软雅黑" panose="020B0503020204020204" charset="-122"/>
                <a:ea typeface="微软雅黑" panose="020B0503020204020204" charset="-122"/>
              </a:rPr>
              <a:pPr/>
              <a:t>2019/5/7</a:t>
            </a:fld>
            <a:endParaRPr lang="zh-CN" altLang="en-US" smtClean="0">
              <a:latin typeface="微软雅黑" panose="020B0503020204020204" charset="-122"/>
              <a:ea typeface="微软雅黑" panose="020B0503020204020204" charset="-122"/>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latin typeface="微软雅黑" panose="020B0503020204020204" charset="-122"/>
              <a:ea typeface="微软雅黑" panose="020B0503020204020204" charset="-122"/>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latin typeface="微软雅黑" panose="020B0503020204020204" charset="-122"/>
                <a:ea typeface="微软雅黑" panose="020B0503020204020204" charset="-122"/>
              </a:rPr>
              <a:pPr/>
              <a:t>‹#›</a:t>
            </a:fld>
            <a:endParaRPr lang="zh-CN" altLang="en-US" smtClean="0">
              <a:latin typeface="微软雅黑" panose="020B0503020204020204" charset="-122"/>
              <a:ea typeface="微软雅黑" panose="020B0503020204020204" charset="-122"/>
            </a:endParaRP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微软雅黑" panose="020B0503020204020204" charset="-122"/>
                <a:ea typeface="微软雅黑" panose="020B0503020204020204" charset="-122"/>
              </a:defRPr>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微软雅黑" panose="020B0503020204020204" charset="-122"/>
                <a:ea typeface="微软雅黑" panose="020B0503020204020204" charset="-122"/>
              </a:defRPr>
            </a:lvl1pPr>
          </a:lstStyle>
          <a:p>
            <a:fld id="{1AC49D05-6128-4D0D-A32A-06A5E73B386C}" type="datetimeFigureOut">
              <a:rPr lang="zh-CN" altLang="en-US" smtClean="0"/>
              <a:pPr/>
              <a:t>2019/5/7</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微软雅黑" panose="020B0503020204020204" charset="-122"/>
                <a:ea typeface="微软雅黑" panose="020B0503020204020204" charset="-122"/>
              </a:defRPr>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微软雅黑" panose="020B0503020204020204" charset="-122"/>
                <a:ea typeface="微软雅黑" panose="020B0503020204020204" charset="-122"/>
              </a:defRPr>
            </a:lvl1pPr>
          </a:lstStyle>
          <a:p>
            <a:fld id="{5849F42C-2DAE-424C-A4B8-3140182C3E9F}"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600" kern="1200">
        <a:solidFill>
          <a:schemeClr val="tx1"/>
        </a:solidFill>
        <a:latin typeface="微软雅黑" panose="020B0503020204020204" charset="-122"/>
        <a:ea typeface="微软雅黑" panose="020B0503020204020204" charset="-122"/>
        <a:cs typeface="+mn-cs"/>
      </a:defRPr>
    </a:lvl1pPr>
    <a:lvl2pPr marL="457200" algn="l" defTabSz="914400" rtl="0" eaLnBrk="1" latinLnBrk="0" hangingPunct="1">
      <a:defRPr sz="1200" kern="1200">
        <a:solidFill>
          <a:schemeClr val="tx1"/>
        </a:solidFill>
        <a:latin typeface="微软雅黑" panose="020B0503020204020204" charset="-122"/>
        <a:ea typeface="微软雅黑" panose="020B0503020204020204" charset="-122"/>
        <a:cs typeface="+mn-cs"/>
      </a:defRPr>
    </a:lvl2pPr>
    <a:lvl3pPr marL="914400" algn="l" defTabSz="914400" rtl="0" eaLnBrk="1" latinLnBrk="0" hangingPunct="1">
      <a:defRPr sz="1200" kern="1200">
        <a:solidFill>
          <a:schemeClr val="tx1"/>
        </a:solidFill>
        <a:latin typeface="微软雅黑" panose="020B0503020204020204" charset="-122"/>
        <a:ea typeface="微软雅黑" panose="020B0503020204020204" charset="-122"/>
        <a:cs typeface="+mn-cs"/>
      </a:defRPr>
    </a:lvl3pPr>
    <a:lvl4pPr marL="1371600" algn="l" defTabSz="914400" rtl="0" eaLnBrk="1" latinLnBrk="0" hangingPunct="1">
      <a:defRPr sz="1200" kern="1200">
        <a:solidFill>
          <a:schemeClr val="tx1"/>
        </a:solidFill>
        <a:latin typeface="微软雅黑" panose="020B0503020204020204" charset="-122"/>
        <a:ea typeface="微软雅黑" panose="020B0503020204020204" charset="-122"/>
        <a:cs typeface="+mn-cs"/>
      </a:defRPr>
    </a:lvl4pPr>
    <a:lvl5pPr marL="1828800" algn="l" defTabSz="914400" rtl="0" eaLnBrk="1" latinLnBrk="0" hangingPunct="1">
      <a:defRPr sz="1200" kern="1200">
        <a:solidFill>
          <a:schemeClr val="tx1"/>
        </a:solidFill>
        <a:latin typeface="微软雅黑" panose="020B0503020204020204" charset="-122"/>
        <a:ea typeface="微软雅黑" panose="020B0503020204020204"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pPr/>
              <a:t>1</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pPr/>
              <a:t>2</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pPr/>
              <a:t>3</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pPr/>
              <a:t>4</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pPr/>
              <a:t>5</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pPr/>
              <a:t>6</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pPr/>
              <a:t>7</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pPr/>
              <a:t>9</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pPr/>
              <a:t>10</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tags" Target="../tags/tag10.xml"/><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slideMaster" Target="../slideMasters/slideMaster1.xml"/><Relationship Id="rId5" Type="http://schemas.openxmlformats.org/officeDocument/2006/relationships/tags" Target="../tags/tag12.xml"/><Relationship Id="rId4" Type="http://schemas.openxmlformats.org/officeDocument/2006/relationships/tags" Target="../tags/tag11.xml"/></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57.xml"/><Relationship Id="rId2" Type="http://schemas.openxmlformats.org/officeDocument/2006/relationships/tags" Target="../tags/tag56.xml"/><Relationship Id="rId1" Type="http://schemas.openxmlformats.org/officeDocument/2006/relationships/tags" Target="../tags/tag55.xml"/><Relationship Id="rId5" Type="http://schemas.openxmlformats.org/officeDocument/2006/relationships/slideMaster" Target="../slideMasters/slideMaster1.xml"/><Relationship Id="rId4" Type="http://schemas.openxmlformats.org/officeDocument/2006/relationships/tags" Target="../tags/tag58.xml"/></Relationships>
</file>

<file path=ppt/slideLayouts/_rels/slideLayout11.xml.rels><?xml version="1.0" encoding="UTF-8" standalone="yes"?>
<Relationships xmlns="http://schemas.openxmlformats.org/package/2006/relationships"><Relationship Id="rId3" Type="http://schemas.openxmlformats.org/officeDocument/2006/relationships/tags" Target="../tags/tag61.xml"/><Relationship Id="rId2" Type="http://schemas.openxmlformats.org/officeDocument/2006/relationships/tags" Target="../tags/tag60.xml"/><Relationship Id="rId1" Type="http://schemas.openxmlformats.org/officeDocument/2006/relationships/tags" Target="../tags/tag59.xml"/><Relationship Id="rId5" Type="http://schemas.openxmlformats.org/officeDocument/2006/relationships/slideMaster" Target="../slideMasters/slideMaster1.xml"/><Relationship Id="rId4" Type="http://schemas.openxmlformats.org/officeDocument/2006/relationships/tags" Target="../tags/tag62.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15.xml"/><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slideMaster" Target="../slideMasters/slideMaster1.xml"/><Relationship Id="rId5" Type="http://schemas.openxmlformats.org/officeDocument/2006/relationships/tags" Target="../tags/tag17.xml"/><Relationship Id="rId4" Type="http://schemas.openxmlformats.org/officeDocument/2006/relationships/tags" Target="../tags/tag16.xml"/></Relationships>
</file>

<file path=ppt/slideLayouts/_rels/slideLayout3.xml.rels><?xml version="1.0" encoding="UTF-8" standalone="yes"?>
<Relationships xmlns="http://schemas.openxmlformats.org/package/2006/relationships"><Relationship Id="rId3" Type="http://schemas.openxmlformats.org/officeDocument/2006/relationships/tags" Target="../tags/tag20.xml"/><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slideMaster" Target="../slideMasters/slideMaster1.xml"/><Relationship Id="rId5" Type="http://schemas.openxmlformats.org/officeDocument/2006/relationships/tags" Target="../tags/tag22.xml"/><Relationship Id="rId4" Type="http://schemas.openxmlformats.org/officeDocument/2006/relationships/tags" Target="../tags/tag21.xml"/></Relationships>
</file>

<file path=ppt/slideLayouts/_rels/slideLayout4.xml.rels><?xml version="1.0" encoding="UTF-8" standalone="yes"?>
<Relationships xmlns="http://schemas.openxmlformats.org/package/2006/relationships"><Relationship Id="rId3" Type="http://schemas.openxmlformats.org/officeDocument/2006/relationships/tags" Target="../tags/tag25.xml"/><Relationship Id="rId7" Type="http://schemas.openxmlformats.org/officeDocument/2006/relationships/slideMaster" Target="../slideMasters/slideMaster1.xml"/><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tags" Target="../tags/tag28.xml"/><Relationship Id="rId5" Type="http://schemas.openxmlformats.org/officeDocument/2006/relationships/tags" Target="../tags/tag27.xml"/><Relationship Id="rId4" Type="http://schemas.openxmlformats.org/officeDocument/2006/relationships/tags" Target="../tags/tag26.xml"/></Relationships>
</file>

<file path=ppt/slideLayouts/_rels/slideLayout5.xml.rels><?xml version="1.0" encoding="UTF-8" standalone="yes"?>
<Relationships xmlns="http://schemas.openxmlformats.org/package/2006/relationships"><Relationship Id="rId8" Type="http://schemas.openxmlformats.org/officeDocument/2006/relationships/tags" Target="../tags/tag36.xml"/><Relationship Id="rId3" Type="http://schemas.openxmlformats.org/officeDocument/2006/relationships/tags" Target="../tags/tag31.xml"/><Relationship Id="rId7" Type="http://schemas.openxmlformats.org/officeDocument/2006/relationships/tags" Target="../tags/tag35.xml"/><Relationship Id="rId2" Type="http://schemas.openxmlformats.org/officeDocument/2006/relationships/tags" Target="../tags/tag30.xml"/><Relationship Id="rId1" Type="http://schemas.openxmlformats.org/officeDocument/2006/relationships/tags" Target="../tags/tag29.xml"/><Relationship Id="rId6" Type="http://schemas.openxmlformats.org/officeDocument/2006/relationships/tags" Target="../tags/tag34.xml"/><Relationship Id="rId5" Type="http://schemas.openxmlformats.org/officeDocument/2006/relationships/tags" Target="../tags/tag33.xml"/><Relationship Id="rId4" Type="http://schemas.openxmlformats.org/officeDocument/2006/relationships/tags" Target="../tags/tag32.xml"/><Relationship Id="rId9"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39.xml"/><Relationship Id="rId2" Type="http://schemas.openxmlformats.org/officeDocument/2006/relationships/tags" Target="../tags/tag38.xml"/><Relationship Id="rId1" Type="http://schemas.openxmlformats.org/officeDocument/2006/relationships/tags" Target="../tags/tag37.xml"/><Relationship Id="rId5" Type="http://schemas.openxmlformats.org/officeDocument/2006/relationships/slideMaster" Target="../slideMasters/slideMaster1.xml"/><Relationship Id="rId4" Type="http://schemas.openxmlformats.org/officeDocument/2006/relationships/tags" Target="../tags/tag40.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43.xml"/><Relationship Id="rId2" Type="http://schemas.openxmlformats.org/officeDocument/2006/relationships/tags" Target="../tags/tag42.xml"/><Relationship Id="rId1" Type="http://schemas.openxmlformats.org/officeDocument/2006/relationships/tags" Target="../tags/tag41.xml"/><Relationship Id="rId4"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tags" Target="../tags/tag46.xml"/><Relationship Id="rId7" Type="http://schemas.openxmlformats.org/officeDocument/2006/relationships/slideMaster" Target="../slideMasters/slideMaster1.xml"/><Relationship Id="rId2" Type="http://schemas.openxmlformats.org/officeDocument/2006/relationships/tags" Target="../tags/tag45.xml"/><Relationship Id="rId1" Type="http://schemas.openxmlformats.org/officeDocument/2006/relationships/tags" Target="../tags/tag44.xml"/><Relationship Id="rId6" Type="http://schemas.openxmlformats.org/officeDocument/2006/relationships/tags" Target="../tags/tag49.xml"/><Relationship Id="rId5" Type="http://schemas.openxmlformats.org/officeDocument/2006/relationships/tags" Target="../tags/tag48.xml"/><Relationship Id="rId4" Type="http://schemas.openxmlformats.org/officeDocument/2006/relationships/tags" Target="../tags/tag47.xml"/></Relationships>
</file>

<file path=ppt/slideLayouts/_rels/slideLayout9.xml.rels><?xml version="1.0" encoding="UTF-8" standalone="yes"?>
<Relationships xmlns="http://schemas.openxmlformats.org/package/2006/relationships"><Relationship Id="rId3" Type="http://schemas.openxmlformats.org/officeDocument/2006/relationships/tags" Target="../tags/tag52.xml"/><Relationship Id="rId2" Type="http://schemas.openxmlformats.org/officeDocument/2006/relationships/tags" Target="../tags/tag51.xml"/><Relationship Id="rId1" Type="http://schemas.openxmlformats.org/officeDocument/2006/relationships/tags" Target="../tags/tag50.xml"/><Relationship Id="rId6" Type="http://schemas.openxmlformats.org/officeDocument/2006/relationships/slideMaster" Target="../slideMasters/slideMaster1.xml"/><Relationship Id="rId5" Type="http://schemas.openxmlformats.org/officeDocument/2006/relationships/tags" Target="../tags/tag54.xml"/><Relationship Id="rId4" Type="http://schemas.openxmlformats.org/officeDocument/2006/relationships/tags" Target="../tags/tag5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669882" y="2588281"/>
            <a:ext cx="10852237" cy="899167"/>
          </a:xfrm>
        </p:spPr>
        <p:txBody>
          <a:bodyPr lIns="101600" tIns="38100" rIns="25400" bIns="38100" anchor="t" anchorCtr="0">
            <a:noAutofit/>
          </a:bodyPr>
          <a:lstStyle>
            <a:lvl1pPr algn="ctr">
              <a:defRPr sz="5400" b="0" spc="600">
                <a:effectLst>
                  <a:outerShdw blurRad="38100" dist="38100" dir="2700000" algn="tl">
                    <a:srgbClr val="000000">
                      <a:alpha val="43137"/>
                    </a:srgbClr>
                  </a:outerShdw>
                </a:effectLst>
              </a:defRPr>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669882" y="3566160"/>
            <a:ext cx="10852237" cy="950984"/>
          </a:xfrm>
        </p:spPr>
        <p:txBody>
          <a:bodyPr lIns="101600" tIns="38100" rIns="76200" bIns="38100">
            <a:noAutofit/>
          </a:bodyPr>
          <a:lstStyle>
            <a:lvl1pPr marL="0" indent="0" algn="ctr" eaLnBrk="1" fontAlgn="auto" latinLnBrk="0" hangingPunct="1">
              <a:lnSpc>
                <a:spcPct val="100000"/>
              </a:lnSpc>
              <a:buNone/>
              <a:defRPr sz="2400" u="none" strike="noStrike" kern="1200" cap="none" spc="200" normalizeH="0" baseline="0">
                <a:solidFill>
                  <a:schemeClr val="tx1"/>
                </a:solidFill>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fld id="{760FBDFE-C587-4B4C-A407-44438C67B59E}" type="datetimeFigureOut">
              <a:rPr lang="zh-CN" altLang="en-US" smtClean="0"/>
              <a:pPr/>
              <a:t>2019/5/7</a:t>
            </a:fld>
            <a:endParaRPr lang="zh-CN" altLang="en-US"/>
          </a:p>
        </p:txBody>
      </p:sp>
      <p:sp>
        <p:nvSpPr>
          <p:cNvPr id="17" name="页脚占位符 16"/>
          <p:cNvSpPr>
            <a:spLocks noGrp="1"/>
          </p:cNvSpPr>
          <p:nvPr>
            <p:ph type="ftr" sz="quarter" idx="11"/>
            <p:custDataLst>
              <p:tags r:id="rId4"/>
            </p:custDataLst>
          </p:nvPr>
        </p:nvSpPr>
        <p:spPr/>
        <p:txBody>
          <a:bodyPr/>
          <a:lstStyle/>
          <a:p>
            <a:endParaRPr lang="zh-CN" altLang="en-US" dirty="0"/>
          </a:p>
        </p:txBody>
      </p:sp>
      <p:sp>
        <p:nvSpPr>
          <p:cNvPr id="18" name="灯片编号占位符 17"/>
          <p:cNvSpPr>
            <a:spLocks noGrp="1"/>
          </p:cNvSpPr>
          <p:nvPr>
            <p:ph type="sldNum" sz="quarter" idx="12"/>
            <p:custDataLst>
              <p:tags r:id="rId5"/>
            </p:custDataLst>
          </p:nvPr>
        </p:nvSpPr>
        <p:spPr/>
        <p:txBody>
          <a:bodyPr/>
          <a:lstStyle/>
          <a:p>
            <a:fld id="{49AE70B2-8BF9-45C0-BB95-33D1B9D3A854}" type="slidenum">
              <a:rPr lang="zh-CN" altLang="en-US" smtClean="0"/>
              <a:pPr/>
              <a:t>‹#›</a:t>
            </a:fld>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pPr/>
              <a:t>2019/5/7</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pPr/>
              <a:t>‹#›</a:t>
            </a:fld>
            <a:endParaRPr lang="zh-CN" altLang="en-US"/>
          </a:p>
        </p:txBody>
      </p:sp>
      <p:sp>
        <p:nvSpPr>
          <p:cNvPr id="7" name="内容占位符 6"/>
          <p:cNvSpPr>
            <a:spLocks noGrp="1"/>
          </p:cNvSpPr>
          <p:nvPr>
            <p:ph sz="quarter" idx="13"/>
            <p:custDataLst>
              <p:tags r:id="rId4"/>
            </p:custDataLst>
          </p:nvPr>
        </p:nvSpPr>
        <p:spPr>
          <a:xfrm>
            <a:off x="669930" y="952508"/>
            <a:ext cx="10852237" cy="504000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pPr/>
              <a:t>2019/5/7</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pPr/>
              <a:t>‹#›</a:t>
            </a:fld>
            <a:endParaRPr lang="zh-CN" altLang="en-US"/>
          </a:p>
        </p:txBody>
      </p:sp>
      <p:sp>
        <p:nvSpPr>
          <p:cNvPr id="2" name="标题 1"/>
          <p:cNvSpPr>
            <a:spLocks noGrp="1"/>
          </p:cNvSpPr>
          <p:nvPr>
            <p:ph type="title" hasCustomPrompt="1"/>
            <p:custDataLst>
              <p:tags r:id="rId4"/>
            </p:custDataLst>
          </p:nvPr>
        </p:nvSpPr>
        <p:spPr>
          <a:xfrm>
            <a:off x="669882" y="2588281"/>
            <a:ext cx="10852237" cy="899167"/>
          </a:xfrm>
        </p:spPr>
        <p:txBody>
          <a:bodyPr vert="horz" lIns="101600" tIns="38100" rIns="25400" bIns="38100" rtlCol="0" anchor="t" anchorCtr="0">
            <a:noAutofit/>
          </a:bodyPr>
          <a:lstStyle>
            <a:lvl1pPr marL="0" marR="0" algn="ctr" defTabSz="914400" rtl="0" eaLnBrk="1" fontAlgn="auto" latinLnBrk="0" hangingPunct="1">
              <a:lnSpc>
                <a:spcPct val="100000"/>
              </a:lnSpc>
              <a:buNone/>
              <a:defRPr kumimoji="0" lang="zh-CN" altLang="en-US" sz="5400" b="0" i="0" u="none" strike="noStrike" kern="1200" cap="none" spc="600" normalizeH="0" baseline="0" noProof="1" dirty="0">
                <a:solidFill>
                  <a:schemeClr val="tx1"/>
                </a:solidFill>
                <a:effectLst>
                  <a:outerShdw blurRad="38100" dist="38100" dir="2700000" algn="tl">
                    <a:srgbClr val="000000">
                      <a:alpha val="43137"/>
                    </a:srgbClr>
                  </a:outerShdw>
                </a:effectLst>
                <a:uFillTx/>
                <a:latin typeface="+mj-lt"/>
                <a:ea typeface="+mj-ea"/>
                <a:cs typeface="+mj-cs"/>
                <a:sym typeface="+mn-ea"/>
              </a:defRPr>
            </a:lvl1pPr>
          </a:lstStyle>
          <a:p>
            <a:pPr lvl="0"/>
            <a:r>
              <a:rPr>
                <a:sym typeface="+mn-ea"/>
              </a:rPr>
              <a:t>单击此处编辑标题</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69882" y="432000"/>
            <a:ext cx="10852237" cy="648000"/>
          </a:xfrm>
        </p:spPr>
        <p:txBody>
          <a:bodyPr vert="horz" lIns="101600" tIns="38100" rIns="76200" bIns="38100" rtlCol="0" anchor="ctr" anchorCtr="0">
            <a:noAutofit/>
          </a:bodyPr>
          <a:lstStyle>
            <a:lvl1pPr marL="0" marR="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mj-lt"/>
                <a:ea typeface="+mj-ea"/>
                <a:cs typeface="+mj-cs"/>
                <a:sym typeface="+mn-ea"/>
              </a:defRPr>
            </a:lvl1pPr>
          </a:lstStyle>
          <a:p>
            <a:pPr lvl="0"/>
            <a:r>
              <a:rPr dirty="0">
                <a:sym typeface="+mn-ea"/>
              </a:rPr>
              <a:t>单击此处编辑母版标题样式</a:t>
            </a:r>
          </a:p>
        </p:txBody>
      </p:sp>
      <p:sp>
        <p:nvSpPr>
          <p:cNvPr id="3" name="内容占位符 2"/>
          <p:cNvSpPr>
            <a:spLocks noGrp="1"/>
          </p:cNvSpPr>
          <p:nvPr>
            <p:ph idx="1"/>
            <p:custDataLst>
              <p:tags r:id="rId2"/>
            </p:custDataLst>
          </p:nvPr>
        </p:nvSpPr>
        <p:spPr>
          <a:xfrm>
            <a:off x="669882" y="1296000"/>
            <a:ext cx="10852237" cy="5041355"/>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pPr/>
              <a:t>2019/5/7</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pPr/>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69930" y="3808730"/>
            <a:ext cx="10852237" cy="624845"/>
          </a:xfrm>
        </p:spPr>
        <p:txBody>
          <a:bodyPr lIns="101600" tIns="38100" rIns="63500" bIns="38100" anchor="t" anchorCtr="0">
            <a:noAutofit/>
          </a:bodyPr>
          <a:lstStyle>
            <a:lvl1pPr>
              <a:defRPr sz="3600" b="0" u="none" strike="noStrike" kern="1200" cap="none" spc="300" normalizeH="0">
                <a:solidFill>
                  <a:schemeClr val="tx1"/>
                </a:solidFill>
                <a:effectLst>
                  <a:outerShdw blurRad="38100" dist="38100" dir="2700000" algn="tl">
                    <a:srgbClr val="000000">
                      <a:alpha val="43137"/>
                    </a:srgbClr>
                  </a:outerShdw>
                </a:effectLst>
                <a:uFillTx/>
              </a:defRPr>
            </a:lvl1pPr>
          </a:lstStyle>
          <a:p>
            <a:r>
              <a:rPr lang="zh-CN" altLang="en-US" dirty="0"/>
              <a:t>单击此处编辑母版标题样式</a:t>
            </a:r>
          </a:p>
        </p:txBody>
      </p:sp>
      <p:sp>
        <p:nvSpPr>
          <p:cNvPr id="3" name="文本占位符 2"/>
          <p:cNvSpPr>
            <a:spLocks noGrp="1"/>
          </p:cNvSpPr>
          <p:nvPr>
            <p:ph type="body" idx="1"/>
            <p:custDataLst>
              <p:tags r:id="rId2"/>
            </p:custDataLst>
          </p:nvPr>
        </p:nvSpPr>
        <p:spPr>
          <a:xfrm>
            <a:off x="669925" y="4511675"/>
            <a:ext cx="10852237" cy="1077985"/>
          </a:xfrm>
        </p:spPr>
        <p:txBody>
          <a:bodyPr lIns="101600" tIns="38100" rIns="76200" bIns="38100">
            <a:noAutofit/>
          </a:bodyPr>
          <a:lstStyle>
            <a:lvl1pPr marL="0" indent="0" eaLnBrk="1" fontAlgn="auto" latinLnBrk="0" hangingPunct="1">
              <a:buNone/>
              <a:defRPr kumimoji="0" lang="zh-CN" altLang="en-US" sz="1600" b="0" i="0" u="none" strike="noStrike" kern="1200" cap="none" spc="150" normalizeH="0" baseline="0" noProof="1">
                <a:solidFill>
                  <a:schemeClr val="tx1"/>
                </a:solidFill>
                <a:uFillTx/>
                <a:latin typeface="+mn-lt"/>
                <a:ea typeface="+mn-ea"/>
                <a:cs typeface="+mn-cs"/>
                <a:sym typeface="+mn-ea"/>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单击此处编辑母版文本样式</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pPr/>
              <a:t>2019/5/7</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pPr/>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69882" y="432000"/>
            <a:ext cx="10852237" cy="648000"/>
          </a:xfrm>
        </p:spPr>
        <p:txBody>
          <a:bodyPr vert="horz" lIns="101600" tIns="38100" rIns="76200" bIns="38100" rtlCol="0" anchor="ctr"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mj-lt"/>
                <a:ea typeface="+mj-ea"/>
                <a:cs typeface="+mj-cs"/>
                <a:sym typeface="+mn-ea"/>
              </a:defRPr>
            </a:lvl1pPr>
          </a:lstStyle>
          <a:p>
            <a:pPr lvl="0"/>
            <a:r>
              <a:rPr dirty="0">
                <a:sym typeface="+mn-ea"/>
              </a:rPr>
              <a:t>单击此处编辑母版标题样式</a:t>
            </a:r>
          </a:p>
        </p:txBody>
      </p:sp>
      <p:sp>
        <p:nvSpPr>
          <p:cNvPr id="3" name="内容占位符 2"/>
          <p:cNvSpPr>
            <a:spLocks noGrp="1"/>
          </p:cNvSpPr>
          <p:nvPr>
            <p:ph sz="half" idx="1"/>
            <p:custDataLst>
              <p:tags r:id="rId2"/>
            </p:custDataLst>
          </p:nvPr>
        </p:nvSpPr>
        <p:spPr>
          <a:xfrm>
            <a:off x="669930" y="1296000"/>
            <a:ext cx="5283242" cy="5040000"/>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内容占位符 3"/>
          <p:cNvSpPr>
            <a:spLocks noGrp="1"/>
          </p:cNvSpPr>
          <p:nvPr>
            <p:ph sz="half" idx="2"/>
            <p:custDataLst>
              <p:tags r:id="rId3"/>
            </p:custDataLst>
          </p:nvPr>
        </p:nvSpPr>
        <p:spPr>
          <a:xfrm>
            <a:off x="6238877" y="1296000"/>
            <a:ext cx="5283242" cy="5040000"/>
          </a:xfrm>
        </p:spPr>
        <p:txBody>
          <a:bodyPr>
            <a:noAutofit/>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p:txBody>
          <a:bodyPr/>
          <a:lstStyle/>
          <a:p>
            <a:fld id="{760FBDFE-C587-4B4C-A407-44438C67B59E}" type="datetimeFigureOut">
              <a:rPr lang="zh-CN" altLang="en-US" smtClean="0"/>
              <a:pPr/>
              <a:t>2019/5/7</a:t>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lstStyle/>
          <a:p>
            <a:fld id="{49AE70B2-8BF9-45C0-BB95-33D1B9D3A854}" type="slidenum">
              <a:rPr lang="zh-CN" altLang="en-US" smtClean="0"/>
              <a:pPr/>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69882" y="432000"/>
            <a:ext cx="10852237" cy="648000"/>
          </a:xfrm>
        </p:spPr>
        <p:txBody>
          <a:bodyPr vert="horz" lIns="101600" tIns="38100" rIns="76200" bIns="38100" rtlCol="0" anchor="ctr"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mj-lt"/>
                <a:ea typeface="+mj-ea"/>
                <a:cs typeface="+mj-cs"/>
                <a:sym typeface="+mn-ea"/>
              </a:defRPr>
            </a:lvl1p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69930" y="1296000"/>
            <a:ext cx="5283242" cy="381003"/>
          </a:xfrm>
        </p:spPr>
        <p:txBody>
          <a:bodyPr lIns="101600" tIns="38100" rIns="76200" bIns="38100" anchor="t" anchorCtr="0">
            <a:noAutofit/>
          </a:bodyPr>
          <a:lstStyle>
            <a:lvl1pPr marL="0" indent="0" eaLnBrk="1" fontAlgn="auto" latinLnBrk="0" hangingPunct="1">
              <a:lnSpc>
                <a:spcPct val="100000"/>
              </a:lnSpc>
              <a:spcAft>
                <a:spcPts val="0"/>
              </a:spcAft>
              <a:buNone/>
              <a:defRPr sz="2000" b="1" u="none" strike="noStrike" kern="1200" cap="none" spc="200" normalizeH="0" baseline="0">
                <a:solidFill>
                  <a:schemeClr val="tx1"/>
                </a:solidFill>
                <a:uFillTx/>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69925" y="1789043"/>
            <a:ext cx="5283200" cy="4552234"/>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296000"/>
            <a:ext cx="5283242" cy="381003"/>
          </a:xfrm>
        </p:spPr>
        <p:txBody>
          <a:bodyPr vert="horz" lIns="101600" tIns="38100" rIns="76200" bIns="38100" rtlCol="0" anchor="t" anchorCtr="0">
            <a:no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2000" b="1" i="0" u="none" strike="noStrike" kern="1200" cap="none" spc="200" normalizeH="0" baseline="0" noProof="1" dirty="0">
                <a:solidFill>
                  <a:schemeClr val="tx1"/>
                </a:solidFill>
                <a:uFillTx/>
                <a:latin typeface="+mn-lt"/>
                <a:ea typeface="+mn-ea"/>
                <a:cs typeface="+mn-cs"/>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789043"/>
            <a:ext cx="5283242" cy="4552234"/>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p:txBody>
          <a:bodyPr/>
          <a:lstStyle/>
          <a:p>
            <a:fld id="{760FBDFE-C587-4B4C-A407-44438C67B59E}" type="datetimeFigureOut">
              <a:rPr lang="zh-CN" altLang="en-US" smtClean="0"/>
              <a:pPr/>
              <a:t>2019/5/7</a:t>
            </a:fld>
            <a:endParaRPr lang="zh-CN" altLang="en-US"/>
          </a:p>
        </p:txBody>
      </p:sp>
      <p:sp>
        <p:nvSpPr>
          <p:cNvPr id="8" name="页脚占位符 7"/>
          <p:cNvSpPr>
            <a:spLocks noGrp="1"/>
          </p:cNvSpPr>
          <p:nvPr>
            <p:ph type="ftr" sz="quarter" idx="11"/>
            <p:custDataLst>
              <p:tags r:id="rId7"/>
            </p:custDataLst>
          </p:nvPr>
        </p:nvSpPr>
        <p:spPr/>
        <p:txBody>
          <a:bodyPr/>
          <a:lstStyle/>
          <a:p>
            <a:endParaRPr lang="zh-CN" altLang="en-US"/>
          </a:p>
        </p:txBody>
      </p:sp>
      <p:sp>
        <p:nvSpPr>
          <p:cNvPr id="9" name="灯片编号占位符 8"/>
          <p:cNvSpPr>
            <a:spLocks noGrp="1"/>
          </p:cNvSpPr>
          <p:nvPr>
            <p:ph type="sldNum" sz="quarter" idx="12"/>
            <p:custDataLst>
              <p:tags r:id="rId8"/>
            </p:custDataLst>
          </p:nvPr>
        </p:nvSpPr>
        <p:spPr/>
        <p:txBody>
          <a:bodyPr/>
          <a:lstStyle/>
          <a:p>
            <a:fld id="{49AE70B2-8BF9-45C0-BB95-33D1B9D3A854}" type="slidenum">
              <a:rPr lang="zh-CN" altLang="en-US" smtClean="0"/>
              <a:pPr/>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p:txBody>
          <a:bodyPr vert="horz" lIns="101600" tIns="38100" rIns="76200" bIns="38100" rtlCol="0" anchor="ctr"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mj-lt"/>
                <a:ea typeface="+mj-ea"/>
                <a:cs typeface="+mj-cs"/>
                <a:sym typeface="+mn-ea"/>
              </a:defRPr>
            </a:lvl1p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pPr/>
              <a:t>2019/5/7</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pPr/>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p:txBody>
          <a:bodyPr/>
          <a:lstStyle/>
          <a:p>
            <a:fld id="{760FBDFE-C587-4B4C-A407-44438C67B59E}" type="datetimeFigureOut">
              <a:rPr lang="zh-CN" altLang="en-US" smtClean="0"/>
              <a:pPr/>
              <a:t>2019/5/7</a:t>
            </a:fld>
            <a:endParaRPr lang="zh-CN" altLang="en-US"/>
          </a:p>
        </p:txBody>
      </p:sp>
      <p:sp>
        <p:nvSpPr>
          <p:cNvPr id="3" name="页脚占位符 2"/>
          <p:cNvSpPr>
            <a:spLocks noGrp="1"/>
          </p:cNvSpPr>
          <p:nvPr>
            <p:ph type="ftr" sz="quarter" idx="11"/>
            <p:custDataLst>
              <p:tags r:id="rId2"/>
            </p:custDataLst>
          </p:nvPr>
        </p:nvSpPr>
        <p:spPr/>
        <p:txBody>
          <a:bodyPr/>
          <a:lstStyle/>
          <a:p>
            <a:endParaRPr lang="zh-CN" altLang="en-US"/>
          </a:p>
        </p:txBody>
      </p:sp>
      <p:sp>
        <p:nvSpPr>
          <p:cNvPr id="4" name="灯片编号占位符 3"/>
          <p:cNvSpPr>
            <a:spLocks noGrp="1"/>
          </p:cNvSpPr>
          <p:nvPr>
            <p:ph type="sldNum" sz="quarter" idx="12"/>
            <p:custDataLst>
              <p:tags r:id="rId3"/>
            </p:custDataLst>
          </p:nvPr>
        </p:nvSpPr>
        <p:spPr/>
        <p:txBody>
          <a:bodyPr/>
          <a:lstStyle/>
          <a:p>
            <a:fld id="{49AE70B2-8BF9-45C0-BB95-33D1B9D3A854}" type="slidenum">
              <a:rPr lang="zh-CN" altLang="en-US" smtClean="0"/>
              <a:pPr/>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69930" y="1296000"/>
            <a:ext cx="5283242" cy="5040000"/>
          </a:xfrm>
        </p:spPr>
        <p:txBody>
          <a:bodyPr vert="horz" lIns="101600" tIns="0" rIns="82550" bIns="0" rtlCol="0">
            <a:no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5pPr>
          </a:lstStyle>
          <a:p>
            <a:pPr lvl="0"/>
            <a:endParaRPr dirty="0">
              <a:sym typeface="+mn-ea"/>
            </a:endParaRPr>
          </a:p>
        </p:txBody>
      </p:sp>
      <p:sp>
        <p:nvSpPr>
          <p:cNvPr id="4" name="文本占位符 3"/>
          <p:cNvSpPr>
            <a:spLocks noGrp="1"/>
          </p:cNvSpPr>
          <p:nvPr>
            <p:ph type="body" sz="half" idx="2"/>
            <p:custDataLst>
              <p:tags r:id="rId2"/>
            </p:custDataLst>
          </p:nvPr>
        </p:nvSpPr>
        <p:spPr>
          <a:xfrm>
            <a:off x="6238925" y="1296000"/>
            <a:ext cx="5283242" cy="5040000"/>
          </a:xfr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stStyle>
          <a:p>
            <a:pPr lvl="0"/>
            <a:r>
              <a:rPr>
                <a:sym typeface="+mn-ea"/>
              </a:rPr>
              <a:t>单击此处编辑母版文本样式</a:t>
            </a:r>
          </a:p>
        </p:txBody>
      </p:sp>
      <p:sp>
        <p:nvSpPr>
          <p:cNvPr id="5" name="日期占位符 4"/>
          <p:cNvSpPr>
            <a:spLocks noGrp="1"/>
          </p:cNvSpPr>
          <p:nvPr>
            <p:ph type="dt" sz="half" idx="10"/>
            <p:custDataLst>
              <p:tags r:id="rId3"/>
            </p:custDataLst>
          </p:nvPr>
        </p:nvSpPr>
        <p:spPr/>
        <p:txBody>
          <a:bodyPr/>
          <a:lstStyle/>
          <a:p>
            <a:fld id="{9EFD9D74-47D9-4702-A33C-335B63B48DBF}" type="datetimeFigureOut">
              <a:rPr lang="zh-CN" altLang="en-US" smtClean="0"/>
              <a:pPr/>
              <a:t>2019/5/7</a:t>
            </a:fld>
            <a:endParaRPr lang="zh-CN" altLang="en-US" dirty="0"/>
          </a:p>
        </p:txBody>
      </p:sp>
      <p:sp>
        <p:nvSpPr>
          <p:cNvPr id="6" name="页脚占位符 5"/>
          <p:cNvSpPr>
            <a:spLocks noGrp="1"/>
          </p:cNvSpPr>
          <p:nvPr>
            <p:ph type="ftr" sz="quarter" idx="11"/>
            <p:custDataLst>
              <p:tags r:id="rId4"/>
            </p:custDataLst>
          </p:nvPr>
        </p:nvSpPr>
        <p:spPr/>
        <p:txBody>
          <a:bodyPr/>
          <a:lstStyle/>
          <a:p>
            <a:endParaRPr lang="zh-CN" altLang="en-US" dirty="0"/>
          </a:p>
        </p:txBody>
      </p:sp>
      <p:sp>
        <p:nvSpPr>
          <p:cNvPr id="7" name="灯片编号占位符 6"/>
          <p:cNvSpPr>
            <a:spLocks noGrp="1"/>
          </p:cNvSpPr>
          <p:nvPr>
            <p:ph type="sldNum" sz="quarter" idx="12"/>
            <p:custDataLst>
              <p:tags r:id="rId5"/>
            </p:custDataLst>
          </p:nvPr>
        </p:nvSpPr>
        <p:spPr/>
        <p:txBody>
          <a:bodyPr/>
          <a:lstStyle/>
          <a:p>
            <a:fld id="{FABC47A4-756D-490B-A52F-7D9E2C9FC05F}" type="slidenum">
              <a:rPr lang="zh-CN" altLang="en-US" smtClean="0"/>
              <a:pPr/>
              <a:t>‹#›</a:t>
            </a:fld>
            <a:endParaRPr lang="zh-CN" altLang="en-US"/>
          </a:p>
        </p:txBody>
      </p:sp>
      <p:sp>
        <p:nvSpPr>
          <p:cNvPr id="9" name="标题 8"/>
          <p:cNvSpPr>
            <a:spLocks noGrp="1"/>
          </p:cNvSpPr>
          <p:nvPr>
            <p:ph type="title"/>
            <p:custDataLst>
              <p:tags r:id="rId6"/>
            </p:custDataLst>
          </p:nvPr>
        </p:nvSpPr>
        <p:spPr/>
        <p:txBody>
          <a:bodyPr/>
          <a:lstStyle/>
          <a:p>
            <a:r>
              <a:rPr lang="zh-CN" altLang="en-US"/>
              <a:t>单击此处编辑母版标题样式</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custDataLst>
              <p:tags r:id="rId1"/>
            </p:custDataLst>
          </p:nvPr>
        </p:nvSpPr>
        <p:spPr>
          <a:xfrm>
            <a:off x="10571135" y="952508"/>
            <a:ext cx="950984" cy="5388907"/>
          </a:xfrm>
        </p:spPr>
        <p:txBody>
          <a:bodyPr vert="eaVert" lIns="101600" tIns="38100" rIns="76200" bIns="38100" rtlCol="0" anchor="ctr" anchorCtr="0">
            <a:noAutofit/>
          </a:bodyPr>
          <a:lstStyle>
            <a:lvl1pPr marL="0" marR="0" lvl="0" algn="l" defTabSz="914400" rtl="0" eaLnBrk="1" fontAlgn="auto" latinLnBrk="0" hangingPunct="1">
              <a:lnSpc>
                <a:spcPct val="100000"/>
              </a:lnSpc>
              <a:spcAft>
                <a:spcPts val="0"/>
              </a:spcAft>
              <a:buNone/>
              <a:defRPr kumimoji="0" lang="zh-CN" altLang="en-US" sz="2400" b="1" i="0" u="none" strike="noStrike" kern="1200" cap="none" spc="200" normalizeH="0" baseline="0" noProof="1" dirty="0">
                <a:solidFill>
                  <a:schemeClr val="tx1"/>
                </a:solidFill>
                <a:uFillTx/>
                <a:latin typeface="+mj-lt"/>
                <a:ea typeface="+mj-ea"/>
                <a:cs typeface="+mj-cs"/>
                <a:sym typeface="+mn-ea"/>
              </a:defRPr>
            </a:lvl1pPr>
          </a:lstStyle>
          <a:p>
            <a:pPr lvl="0"/>
            <a:r>
              <a:rPr>
                <a:sym typeface="+mn-ea"/>
              </a:rPr>
              <a:t>单击此处编辑母版标题样式</a:t>
            </a:r>
          </a:p>
        </p:txBody>
      </p:sp>
      <p:sp>
        <p:nvSpPr>
          <p:cNvPr id="3" name="竖排文字占位符 2"/>
          <p:cNvSpPr>
            <a:spLocks noGrp="1"/>
          </p:cNvSpPr>
          <p:nvPr>
            <p:ph type="body" orient="vert" idx="1"/>
            <p:custDataLst>
              <p:tags r:id="rId2"/>
            </p:custDataLst>
          </p:nvPr>
        </p:nvSpPr>
        <p:spPr>
          <a:xfrm>
            <a:off x="669925" y="952500"/>
            <a:ext cx="9828101" cy="5388907"/>
          </a:xfrm>
        </p:spPr>
        <p:txBody>
          <a:bodyPr vert="eaVert"/>
          <a:lstStyle>
            <a:lvl1pPr indent="0" eaLnBrk="1" fontAlgn="auto" latinLnBrk="0" hangingPunct="1">
              <a:defRPr>
                <a:solidFill>
                  <a:schemeClr val="tx1">
                    <a:lumMod val="75000"/>
                    <a:lumOff val="25000"/>
                  </a:schemeClr>
                </a:solidFill>
              </a:defRPr>
            </a:lvl1pPr>
            <a:lvl2pPr indent="0" eaLnBrk="1" fontAlgn="auto" latinLnBrk="0" hangingPunct="1">
              <a:defRPr>
                <a:solidFill>
                  <a:schemeClr val="tx1">
                    <a:lumMod val="75000"/>
                    <a:lumOff val="25000"/>
                  </a:schemeClr>
                </a:solidFill>
              </a:defRPr>
            </a:lvl2pPr>
            <a:lvl3pPr indent="0" eaLnBrk="1" fontAlgn="auto" latinLnBrk="0" hangingPunct="1">
              <a:defRPr>
                <a:solidFill>
                  <a:schemeClr val="tx1">
                    <a:lumMod val="75000"/>
                    <a:lumOff val="25000"/>
                  </a:schemeClr>
                </a:solidFill>
              </a:defRPr>
            </a:lvl3pPr>
            <a:lvl4pPr indent="0" eaLnBrk="1" fontAlgn="auto" latinLnBrk="0" hangingPunct="1">
              <a:defRPr>
                <a:solidFill>
                  <a:schemeClr val="tx1">
                    <a:lumMod val="75000"/>
                    <a:lumOff val="25000"/>
                  </a:schemeClr>
                </a:solidFill>
              </a:defRPr>
            </a:lvl4pPr>
            <a:lvl5pPr indent="0" eaLnBrk="1" fontAlgn="auto" latinLnBrk="0" hangingPunct="1">
              <a:defRPr>
                <a:solidFill>
                  <a:schemeClr val="tx1">
                    <a:lumMod val="75000"/>
                    <a:lumOff val="25000"/>
                  </a:schemeClr>
                </a:solidFil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pPr/>
              <a:t>2019/5/7</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pPr/>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2.xml"/><Relationship Id="rId18" Type="http://schemas.openxmlformats.org/officeDocument/2006/relationships/tags" Target="../tags/tag7.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tags" Target="../tags/tag6.xml"/><Relationship Id="rId2" Type="http://schemas.openxmlformats.org/officeDocument/2006/relationships/slideLayout" Target="../slideLayouts/slideLayout2.xml"/><Relationship Id="rId16" Type="http://schemas.openxmlformats.org/officeDocument/2006/relationships/tags" Target="../tags/tag5.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ags" Target="../tags/tag4.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FFFF"/>
            </a:gs>
            <a:gs pos="100000">
              <a:srgbClr val="DCDCDC"/>
            </a:gs>
          </a:gsLst>
          <a:lin ang="5400000" scaled="0"/>
        </a:gra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3"/>
            </p:custDataLst>
          </p:nvPr>
        </p:nvSpPr>
        <p:spPr>
          <a:xfrm>
            <a:off x="669882" y="432000"/>
            <a:ext cx="10852237" cy="648000"/>
          </a:xfrm>
          <a:prstGeom prst="rect">
            <a:avLst/>
          </a:prstGeom>
        </p:spPr>
        <p:txBody>
          <a:bodyPr vert="horz" lIns="101600" tIns="38100" rIns="76200" bIns="38100" rtlCol="0" anchor="ctr" anchorCtr="0">
            <a:noAutofit/>
          </a:bodyPr>
          <a:lstStyle/>
          <a:p>
            <a:r>
              <a:rPr lang="zh-CN" altLang="en-US" dirty="0"/>
              <a:t>单击此处编辑母版标题样式</a:t>
            </a:r>
          </a:p>
        </p:txBody>
      </p:sp>
      <p:sp>
        <p:nvSpPr>
          <p:cNvPr id="3" name="文本占位符 2"/>
          <p:cNvSpPr>
            <a:spLocks noGrp="1"/>
          </p:cNvSpPr>
          <p:nvPr>
            <p:ph type="body" idx="1"/>
            <p:custDataLst>
              <p:tags r:id="rId14"/>
            </p:custDataLst>
          </p:nvPr>
        </p:nvSpPr>
        <p:spPr>
          <a:xfrm>
            <a:off x="669882" y="1296000"/>
            <a:ext cx="10852237" cy="5040000"/>
          </a:xfrm>
          <a:prstGeom prst="rect">
            <a:avLst/>
          </a:prstGeom>
        </p:spPr>
        <p:txBody>
          <a:bodyPr vert="horz" lIns="101600" tIns="0" rIns="82550" bIns="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custDataLst>
              <p:tags r:id="rId15"/>
            </p:custDataLst>
          </p:nvPr>
        </p:nvSpPr>
        <p:spPr>
          <a:xfrm>
            <a:off x="879742" y="6349833"/>
            <a:ext cx="2700000" cy="316800"/>
          </a:xfrm>
          <a:prstGeom prst="rect">
            <a:avLst/>
          </a:prstGeom>
        </p:spPr>
        <p:txBody>
          <a:bodyPr vert="horz" lIns="91440" tIns="45720" rIns="91440" bIns="45720" rtlCol="0" anchor="ctr">
            <a:normAutofit/>
          </a:bodyPr>
          <a:lstStyle>
            <a:lvl1pPr algn="l">
              <a:defRPr sz="1200">
                <a:solidFill>
                  <a:schemeClr val="tx1">
                    <a:tint val="75000"/>
                  </a:schemeClr>
                </a:solidFill>
              </a:defRPr>
            </a:lvl1pPr>
          </a:lstStyle>
          <a:p>
            <a:fld id="{760FBDFE-C587-4B4C-A407-44438C67B59E}" type="datetimeFigureOut">
              <a:rPr lang="zh-CN" altLang="en-US" smtClean="0"/>
              <a:pPr/>
              <a:t>2019/5/7</a:t>
            </a:fld>
            <a:endParaRPr lang="zh-CN" altLang="en-US"/>
          </a:p>
        </p:txBody>
      </p:sp>
      <p:sp>
        <p:nvSpPr>
          <p:cNvPr id="5" name="页脚占位符 4"/>
          <p:cNvSpPr>
            <a:spLocks noGrp="1"/>
          </p:cNvSpPr>
          <p:nvPr>
            <p:ph type="ftr" sz="quarter" idx="3"/>
            <p:custDataLst>
              <p:tags r:id="rId16"/>
            </p:custDataLst>
          </p:nvPr>
        </p:nvSpPr>
        <p:spPr>
          <a:xfrm>
            <a:off x="4116000" y="6349833"/>
            <a:ext cx="3960000" cy="316800"/>
          </a:xfrm>
          <a:prstGeom prst="rect">
            <a:avLst/>
          </a:prstGeom>
        </p:spPr>
        <p:txBody>
          <a:bodyPr vert="horz" lIns="91440" tIns="45720" rIns="91440" bIns="45720" rtlCol="0" anchor="ctr">
            <a:normAutofit/>
          </a:bodyPr>
          <a:lstStyle>
            <a:lvl1pPr algn="ctr">
              <a:defRPr sz="120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17"/>
            </p:custDataLst>
          </p:nvPr>
        </p:nvSpPr>
        <p:spPr>
          <a:xfrm>
            <a:off x="8610600" y="6349833"/>
            <a:ext cx="2700000" cy="316800"/>
          </a:xfrm>
          <a:prstGeom prst="rect">
            <a:avLst/>
          </a:prstGeom>
        </p:spPr>
        <p:txBody>
          <a:bodyPr vert="horz" lIns="91440" tIns="45720" rIns="91440" bIns="45720" rtlCol="0" anchor="ctr">
            <a:normAutofit/>
          </a:bodyPr>
          <a:lstStyle>
            <a:lvl1pPr algn="r">
              <a:defRPr sz="1200">
                <a:solidFill>
                  <a:schemeClr val="tx1">
                    <a:tint val="75000"/>
                  </a:schemeClr>
                </a:solidFill>
              </a:defRPr>
            </a:lvl1pPr>
          </a:lstStyle>
          <a:p>
            <a:fld id="{49AE70B2-8BF9-45C0-BB95-33D1B9D3A854}" type="slidenum">
              <a:rPr lang="zh-CN" altLang="en-US" smtClean="0"/>
              <a:pPr/>
              <a:t>‹#›</a:t>
            </a:fld>
            <a:endParaRPr lang="zh-CN" altLang="en-US" dirty="0"/>
          </a:p>
        </p:txBody>
      </p:sp>
      <p:sp>
        <p:nvSpPr>
          <p:cNvPr id="7" name="KSO_TEMPLATE" hidden="1"/>
          <p:cNvSpPr/>
          <p:nvPr>
            <p:custDataLst>
              <p:tags r:id="rId18"/>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fontAlgn="auto" latinLnBrk="0" hangingPunct="1">
        <a:lnSpc>
          <a:spcPct val="100000"/>
        </a:lnSpc>
        <a:spcBef>
          <a:spcPct val="0"/>
        </a:spcBef>
        <a:buNone/>
        <a:defRPr sz="2800" b="1" u="none" strike="noStrike" kern="1200" cap="none" spc="200" normalizeH="0">
          <a:solidFill>
            <a:schemeClr val="tx1"/>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mn-ea"/>
          <a:cs typeface="+mn-cs"/>
        </a:defRPr>
      </a:lvl1pPr>
      <a:lvl2pPr marL="685800"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sz="1600" u="none" strike="noStrike" kern="1200" cap="none" spc="150" normalizeH="0" baseline="0">
          <a:solidFill>
            <a:schemeClr val="tx1"/>
          </a:solidFill>
          <a:uFillTx/>
          <a:latin typeface="+mn-lt"/>
          <a:ea typeface="+mn-ea"/>
          <a:cs typeface="+mn-cs"/>
        </a:defRPr>
      </a:lvl2pPr>
      <a:lvl3pPr marL="11430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mn-ea"/>
          <a:cs typeface="+mn-cs"/>
        </a:defRPr>
      </a:lvl3pPr>
      <a:lvl4pPr marL="16002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mn-ea"/>
          <a:cs typeface="+mn-cs"/>
        </a:defRPr>
      </a:lvl4pPr>
      <a:lvl5pPr marL="20574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63.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xml"/><Relationship Id="rId1" Type="http://schemas.openxmlformats.org/officeDocument/2006/relationships/tags" Target="../tags/tag72.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tags" Target="../tags/tag64.xml"/><Relationship Id="rId5" Type="http://schemas.openxmlformats.org/officeDocument/2006/relationships/image" Target="../media/image2.jpeg"/><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tags" Target="../tags/tag65.xml"/><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tags" Target="../tags/tag66.xml"/><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8.jpeg"/><Relationship Id="rId2" Type="http://schemas.openxmlformats.org/officeDocument/2006/relationships/slideLayout" Target="../slideLayouts/slideLayout1.xml"/><Relationship Id="rId1" Type="http://schemas.openxmlformats.org/officeDocument/2006/relationships/tags" Target="../tags/tag67.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1.xml"/><Relationship Id="rId7" Type="http://schemas.microsoft.com/office/2007/relationships/media" Target="../media/media2.mp4"/><Relationship Id="rId2" Type="http://schemas.openxmlformats.org/officeDocument/2006/relationships/video" Target="NULL" TargetMode="External"/><Relationship Id="rId1" Type="http://schemas.openxmlformats.org/officeDocument/2006/relationships/tags" Target="../tags/tag68.xml"/><Relationship Id="rId6" Type="http://schemas.openxmlformats.org/officeDocument/2006/relationships/image" Target="../media/image9.png"/><Relationship Id="rId5" Type="http://schemas.microsoft.com/office/2007/relationships/media" Target="../media/media1.mp4"/><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1.xml"/><Relationship Id="rId7" Type="http://schemas.microsoft.com/office/2007/relationships/media" Target="../media/media4.mp4"/><Relationship Id="rId2" Type="http://schemas.openxmlformats.org/officeDocument/2006/relationships/video" Target="NULL" TargetMode="External"/><Relationship Id="rId1" Type="http://schemas.openxmlformats.org/officeDocument/2006/relationships/tags" Target="../tags/tag69.xml"/><Relationship Id="rId6" Type="http://schemas.openxmlformats.org/officeDocument/2006/relationships/image" Target="../media/image11.png"/><Relationship Id="rId5" Type="http://schemas.microsoft.com/office/2007/relationships/media" Target="../media/media3.mp4"/><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Layout" Target="../slideLayouts/slideLayout2.xml"/><Relationship Id="rId1" Type="http://schemas.openxmlformats.org/officeDocument/2006/relationships/tags" Target="../tags/tag70.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xml"/><Relationship Id="rId1" Type="http://schemas.openxmlformats.org/officeDocument/2006/relationships/tags" Target="../tags/tag71.xml"/><Relationship Id="rId6" Type="http://schemas.openxmlformats.org/officeDocument/2006/relationships/image" Target="../media/image16.jpeg"/><Relationship Id="rId5" Type="http://schemas.openxmlformats.org/officeDocument/2006/relationships/image" Target="../media/image15.png"/><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文本框 1"/>
          <p:cNvSpPr txBox="1"/>
          <p:nvPr/>
        </p:nvSpPr>
        <p:spPr>
          <a:xfrm>
            <a:off x="3845560" y="1390015"/>
            <a:ext cx="4736465" cy="1445260"/>
          </a:xfrm>
          <a:prstGeom prst="rect">
            <a:avLst/>
          </a:prstGeom>
          <a:noFill/>
        </p:spPr>
        <p:txBody>
          <a:bodyPr wrap="square" rtlCol="0">
            <a:spAutoFit/>
          </a:bodyPr>
          <a:lstStyle/>
          <a:p>
            <a:r>
              <a:rPr lang="zh-CN" altLang="en-US" sz="8800">
                <a:latin typeface="隶书" panose="02010509060101010101" charset="-122"/>
                <a:ea typeface="隶书" panose="02010509060101010101" charset="-122"/>
              </a:rPr>
              <a:t>繁花若水</a:t>
            </a:r>
          </a:p>
        </p:txBody>
      </p:sp>
      <p:sp>
        <p:nvSpPr>
          <p:cNvPr id="7" name="文本框 6"/>
          <p:cNvSpPr txBox="1"/>
          <p:nvPr/>
        </p:nvSpPr>
        <p:spPr>
          <a:xfrm>
            <a:off x="4344035" y="5506720"/>
            <a:ext cx="3230880" cy="337185"/>
          </a:xfrm>
          <a:prstGeom prst="rect">
            <a:avLst/>
          </a:prstGeom>
          <a:noFill/>
        </p:spPr>
        <p:txBody>
          <a:bodyPr wrap="none" rtlCol="0">
            <a:spAutoFit/>
          </a:bodyPr>
          <a:lstStyle/>
          <a:p>
            <a:pPr algn="l"/>
            <a:r>
              <a:rPr lang="zh-CN" altLang="en-US" sz="1600"/>
              <a:t>悟道繁花情似锦，得禅诸事善若水</a:t>
            </a:r>
          </a:p>
        </p:txBody>
      </p:sp>
      <p:sp>
        <p:nvSpPr>
          <p:cNvPr id="8" name="文本框 7"/>
          <p:cNvSpPr txBox="1"/>
          <p:nvPr/>
        </p:nvSpPr>
        <p:spPr>
          <a:xfrm>
            <a:off x="7019290" y="2835275"/>
            <a:ext cx="2075180" cy="368300"/>
          </a:xfrm>
          <a:prstGeom prst="rect">
            <a:avLst/>
          </a:prstGeom>
          <a:noFill/>
        </p:spPr>
        <p:txBody>
          <a:bodyPr wrap="none" rtlCol="0">
            <a:spAutoFit/>
          </a:bodyPr>
          <a:lstStyle/>
          <a:p>
            <a:pPr algn="l"/>
            <a:r>
              <a:rPr lang="zh-CN" altLang="en-US"/>
              <a:t>动若繁花,舒心若水</a:t>
            </a:r>
          </a:p>
        </p:txBody>
      </p:sp>
    </p:spTree>
    <p:custDataLst>
      <p:tags r:id="rId1"/>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文本框 2"/>
          <p:cNvSpPr txBox="1"/>
          <p:nvPr/>
        </p:nvSpPr>
        <p:spPr>
          <a:xfrm>
            <a:off x="357505" y="356870"/>
            <a:ext cx="1917065" cy="368300"/>
          </a:xfrm>
          <a:prstGeom prst="rect">
            <a:avLst/>
          </a:prstGeom>
          <a:noFill/>
        </p:spPr>
        <p:txBody>
          <a:bodyPr wrap="square" rtlCol="0">
            <a:spAutoFit/>
          </a:bodyPr>
          <a:lstStyle/>
          <a:p>
            <a:r>
              <a:rPr lang="zh-CN" altLang="en-US"/>
              <a:t>装置报价预算</a:t>
            </a:r>
          </a:p>
        </p:txBody>
      </p:sp>
      <p:graphicFrame>
        <p:nvGraphicFramePr>
          <p:cNvPr id="4" name="表格 3"/>
          <p:cNvGraphicFramePr/>
          <p:nvPr/>
        </p:nvGraphicFramePr>
        <p:xfrm>
          <a:off x="548640" y="73025"/>
          <a:ext cx="8835390" cy="6711950"/>
        </p:xfrm>
        <a:graphic>
          <a:graphicData uri="http://schemas.openxmlformats.org/drawingml/2006/table">
            <a:tbl>
              <a:tblPr firstRow="1" bandRow="1">
                <a:tableStyleId>{5C22544A-7EE6-4342-B048-85BDC9FD1C3A}</a:tableStyleId>
              </a:tblPr>
              <a:tblGrid>
                <a:gridCol w="920115"/>
                <a:gridCol w="1519555"/>
                <a:gridCol w="2720975"/>
                <a:gridCol w="650240"/>
                <a:gridCol w="1158240"/>
                <a:gridCol w="1866265"/>
              </a:tblGrid>
              <a:tr h="235585">
                <a:tc>
                  <a:txBody>
                    <a:bodyPr/>
                    <a:lstStyle/>
                    <a:p>
                      <a:pPr indent="0">
                        <a:buNone/>
                      </a:pPr>
                      <a:endParaRPr lang="en-US" altLang="en-US" sz="800" b="0" dirty="0">
                        <a:solidFill>
                          <a:srgbClr val="000000"/>
                        </a:solidFill>
                        <a:latin typeface="宋体" panose="02010600030101010101" pitchFamily="2" charset="-122"/>
                      </a:endParaRPr>
                    </a:p>
                  </a:txBody>
                  <a:tcPr marL="12700" marR="12700" marT="12700" anchor="ctr">
                    <a:lnL>
                      <a:noFill/>
                    </a:lnL>
                    <a:lnR>
                      <a:noFill/>
                    </a:lnR>
                    <a:lnT cap="flat">
                      <a:noFill/>
                    </a:lnT>
                    <a:lnB cap="flat">
                      <a:noFill/>
                    </a:lnB>
                    <a:lnTlToBr>
                      <a:noFill/>
                    </a:lnTlToBr>
                    <a:lnBlToTr>
                      <a:noFill/>
                    </a:lnBlToTr>
                    <a:noFill/>
                  </a:tcPr>
                </a:tc>
                <a:tc>
                  <a:txBody>
                    <a:bodyPr/>
                    <a:lstStyle/>
                    <a:p>
                      <a:pPr indent="0">
                        <a:buNone/>
                      </a:pPr>
                      <a:endParaRPr lang="en-US" altLang="en-US" sz="800" b="0">
                        <a:solidFill>
                          <a:srgbClr val="000000"/>
                        </a:solidFill>
                        <a:latin typeface="宋体" panose="02010600030101010101" pitchFamily="2" charset="-122"/>
                      </a:endParaRPr>
                    </a:p>
                  </a:txBody>
                  <a:tcPr marL="12700" marR="12700" marT="12700" anchor="ctr">
                    <a:lnL>
                      <a:noFill/>
                    </a:lnL>
                    <a:lnR>
                      <a:noFill/>
                    </a:lnR>
                    <a:lnT cap="flat">
                      <a:noFill/>
                    </a:lnT>
                    <a:lnB cap="flat">
                      <a:noFill/>
                    </a:lnB>
                    <a:lnTlToBr>
                      <a:noFill/>
                    </a:lnTlToBr>
                    <a:lnBlToTr>
                      <a:noFill/>
                    </a:lnBlToTr>
                    <a:noFill/>
                  </a:tcPr>
                </a:tc>
                <a:tc>
                  <a:txBody>
                    <a:bodyPr/>
                    <a:lstStyle/>
                    <a:p>
                      <a:pPr indent="0">
                        <a:buNone/>
                      </a:pPr>
                      <a:endParaRPr lang="en-US" altLang="en-US" sz="800" b="0">
                        <a:solidFill>
                          <a:srgbClr val="000000"/>
                        </a:solidFill>
                        <a:latin typeface="宋体" panose="02010600030101010101" pitchFamily="2" charset="-122"/>
                      </a:endParaRPr>
                    </a:p>
                  </a:txBody>
                  <a:tcPr marL="12700" marR="12700" marT="12700" anchor="ctr">
                    <a:lnL>
                      <a:noFill/>
                    </a:lnL>
                    <a:lnR>
                      <a:noFill/>
                    </a:lnR>
                    <a:lnT cap="flat">
                      <a:noFill/>
                    </a:lnT>
                    <a:lnB cap="flat">
                      <a:noFill/>
                    </a:lnB>
                    <a:lnTlToBr>
                      <a:noFill/>
                    </a:lnTlToBr>
                    <a:lnBlToTr>
                      <a:noFill/>
                    </a:lnBlToTr>
                    <a:noFill/>
                  </a:tcPr>
                </a:tc>
                <a:tc>
                  <a:txBody>
                    <a:bodyPr/>
                    <a:lstStyle/>
                    <a:p>
                      <a:pPr indent="0">
                        <a:buNone/>
                      </a:pPr>
                      <a:endParaRPr lang="en-US" altLang="en-US" sz="800" b="0">
                        <a:solidFill>
                          <a:srgbClr val="000000"/>
                        </a:solidFill>
                        <a:latin typeface="宋体" panose="02010600030101010101" pitchFamily="2" charset="-122"/>
                      </a:endParaRPr>
                    </a:p>
                  </a:txBody>
                  <a:tcPr marL="12700" marR="12700" marT="12700" anchor="ctr">
                    <a:lnL>
                      <a:noFill/>
                    </a:lnL>
                    <a:lnR>
                      <a:noFill/>
                    </a:lnR>
                    <a:lnT cap="flat">
                      <a:noFill/>
                    </a:lnT>
                    <a:lnB cap="flat">
                      <a:noFill/>
                    </a:lnB>
                    <a:lnTlToBr>
                      <a:noFill/>
                    </a:lnTlToBr>
                    <a:lnBlToTr>
                      <a:noFill/>
                    </a:lnBlToTr>
                    <a:noFill/>
                  </a:tcPr>
                </a:tc>
                <a:tc>
                  <a:txBody>
                    <a:bodyPr/>
                    <a:lstStyle/>
                    <a:p>
                      <a:pPr indent="0">
                        <a:buNone/>
                      </a:pPr>
                      <a:endParaRPr lang="en-US" altLang="en-US" sz="800" b="0">
                        <a:solidFill>
                          <a:srgbClr val="000000"/>
                        </a:solidFill>
                        <a:latin typeface="宋体" panose="02010600030101010101" pitchFamily="2" charset="-122"/>
                      </a:endParaRPr>
                    </a:p>
                  </a:txBody>
                  <a:tcPr marL="12700" marR="12700" marT="12700" anchor="ctr">
                    <a:lnL>
                      <a:noFill/>
                    </a:lnL>
                    <a:lnR>
                      <a:noFill/>
                    </a:lnR>
                    <a:lnT cap="flat">
                      <a:noFill/>
                    </a:lnT>
                    <a:lnB cap="flat">
                      <a:noFill/>
                    </a:lnB>
                    <a:lnTlToBr>
                      <a:noFill/>
                    </a:lnTlToBr>
                    <a:lnBlToTr>
                      <a:noFill/>
                    </a:lnBlToTr>
                    <a:noFill/>
                  </a:tcPr>
                </a:tc>
                <a:tc>
                  <a:txBody>
                    <a:bodyPr/>
                    <a:lstStyle/>
                    <a:p>
                      <a:pPr indent="0">
                        <a:buNone/>
                      </a:pPr>
                      <a:endParaRPr lang="en-US" altLang="en-US" sz="800" b="0" dirty="0">
                        <a:solidFill>
                          <a:srgbClr val="000000"/>
                        </a:solidFill>
                        <a:latin typeface="宋体" panose="02010600030101010101" pitchFamily="2" charset="-122"/>
                      </a:endParaRPr>
                    </a:p>
                  </a:txBody>
                  <a:tcPr marL="12700" marR="12700" marT="12700" anchor="ctr">
                    <a:lnL>
                      <a:noFill/>
                    </a:lnL>
                    <a:lnR cap="flat">
                      <a:noFill/>
                    </a:lnR>
                    <a:lnT cap="flat">
                      <a:noFill/>
                    </a:lnT>
                    <a:lnB cap="flat">
                      <a:noFill/>
                    </a:lnB>
                    <a:lnTlToBr>
                      <a:noFill/>
                    </a:lnTlToBr>
                    <a:lnBlToTr>
                      <a:noFill/>
                    </a:lnBlToTr>
                    <a:noFill/>
                  </a:tcPr>
                </a:tc>
              </a:tr>
              <a:tr h="375285">
                <a:tc gridSpan="6">
                  <a:txBody>
                    <a:bodyPr/>
                    <a:lstStyle/>
                    <a:p>
                      <a:pPr indent="0" algn="ctr">
                        <a:buNone/>
                      </a:pPr>
                      <a:endParaRPr lang="en-US" altLang="en-US" sz="1500" b="0" dirty="0">
                        <a:solidFill>
                          <a:srgbClr val="000000"/>
                        </a:solidFill>
                        <a:latin typeface="宋体" panose="02010600030101010101" pitchFamily="2" charset="-122"/>
                      </a:endParaRPr>
                    </a:p>
                  </a:txBody>
                  <a:tcPr marL="12700" marR="12700" marT="12700" anchor="ctr">
                    <a:lnL>
                      <a:noFill/>
                    </a:lnL>
                    <a:lnR cap="flat">
                      <a:noFill/>
                    </a:lnR>
                    <a:lnT cap="flat">
                      <a:noFill/>
                    </a:lnT>
                    <a:lnB w="6350" cap="flat" cmpd="sng">
                      <a:solidFill>
                        <a:srgbClr val="000000"/>
                      </a:solidFill>
                      <a:prstDash val="solid"/>
                      <a:headEnd type="none" w="med" len="med"/>
                      <a:tailEnd type="none" w="med" len="med"/>
                    </a:lnB>
                    <a:lnTlToBr>
                      <a:noFill/>
                    </a:lnTlToBr>
                    <a:lnBlToTr>
                      <a:noFill/>
                    </a:lnBlToTr>
                    <a:noFill/>
                  </a:tcPr>
                </a:tc>
                <a:tc hMerge="1">
                  <a:txBody>
                    <a:bodyPr/>
                    <a:lstStyle/>
                    <a:p>
                      <a:endParaRPr lang="zh-CN"/>
                    </a:p>
                  </a:txBody>
                  <a:tcPr>
                    <a:lnT cap="flat">
                      <a:noFill/>
                    </a:lnT>
                    <a:lnB w="6350" cap="flat" cmpd="sng">
                      <a:solidFill>
                        <a:srgbClr val="000000"/>
                      </a:solidFill>
                      <a:prstDash val="solid"/>
                      <a:headEnd type="none" w="med" len="med"/>
                      <a:tailEnd type="none" w="med" len="med"/>
                    </a:lnB>
                  </a:tcPr>
                </a:tc>
                <a:tc hMerge="1">
                  <a:txBody>
                    <a:bodyPr/>
                    <a:lstStyle/>
                    <a:p>
                      <a:endParaRPr lang="zh-CN"/>
                    </a:p>
                  </a:txBody>
                  <a:tcPr>
                    <a:lnT cap="flat">
                      <a:noFill/>
                    </a:lnT>
                    <a:lnB w="6350" cap="flat" cmpd="sng">
                      <a:solidFill>
                        <a:srgbClr val="000000"/>
                      </a:solidFill>
                      <a:prstDash val="solid"/>
                      <a:headEnd type="none" w="med" len="med"/>
                      <a:tailEnd type="none" w="med" len="med"/>
                    </a:lnB>
                  </a:tcPr>
                </a:tc>
                <a:tc hMerge="1">
                  <a:txBody>
                    <a:bodyPr/>
                    <a:lstStyle/>
                    <a:p>
                      <a:endParaRPr lang="zh-CN"/>
                    </a:p>
                  </a:txBody>
                  <a:tcPr>
                    <a:lnT cap="flat">
                      <a:noFill/>
                    </a:lnT>
                    <a:lnB w="6350" cap="flat" cmpd="sng">
                      <a:solidFill>
                        <a:srgbClr val="000000"/>
                      </a:solidFill>
                      <a:prstDash val="solid"/>
                      <a:headEnd type="none" w="med" len="med"/>
                      <a:tailEnd type="none" w="med" len="med"/>
                    </a:lnB>
                  </a:tcPr>
                </a:tc>
                <a:tc hMerge="1">
                  <a:txBody>
                    <a:bodyPr/>
                    <a:lstStyle/>
                    <a:p>
                      <a:endParaRPr lang="zh-CN"/>
                    </a:p>
                  </a:txBody>
                  <a:tcPr>
                    <a:lnT cap="flat">
                      <a:noFill/>
                    </a:lnT>
                    <a:lnB w="6350" cap="flat" cmpd="sng">
                      <a:solidFill>
                        <a:srgbClr val="000000"/>
                      </a:solidFill>
                      <a:prstDash val="solid"/>
                      <a:headEnd type="none" w="med" len="med"/>
                      <a:tailEnd type="none" w="med" len="med"/>
                    </a:lnB>
                  </a:tcPr>
                </a:tc>
                <a:tc hMerge="1">
                  <a:txBody>
                    <a:bodyPr/>
                    <a:lstStyle/>
                    <a:p>
                      <a:endParaRPr lang="zh-CN"/>
                    </a:p>
                  </a:txBody>
                  <a:tcPr>
                    <a:lnR cap="flat">
                      <a:noFill/>
                    </a:lnR>
                    <a:lnT cap="flat">
                      <a:noFill/>
                    </a:lnT>
                    <a:lnB w="6350" cap="flat" cmpd="sng">
                      <a:solidFill>
                        <a:srgbClr val="000000"/>
                      </a:solidFill>
                      <a:prstDash val="solid"/>
                      <a:headEnd type="none" w="med" len="med"/>
                      <a:tailEnd type="none" w="med" len="med"/>
                    </a:lnB>
                  </a:tcPr>
                </a:tc>
              </a:tr>
              <a:tr h="635635">
                <a:tc>
                  <a:txBody>
                    <a:bodyPr/>
                    <a:lstStyle/>
                    <a:p>
                      <a:pPr indent="0" algn="ctr">
                        <a:buNone/>
                      </a:pPr>
                      <a:r>
                        <a:rPr lang="zh-CN" sz="1400" b="0" dirty="0">
                          <a:solidFill>
                            <a:srgbClr val="000000"/>
                          </a:solidFill>
                          <a:ea typeface="宋体" panose="02010600030101010101" pitchFamily="2" charset="-122"/>
                        </a:rPr>
                        <a:t>序号</a:t>
                      </a:r>
                      <a:endParaRPr lang="en-US" altLang="en-US" sz="1400" b="0" dirty="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sz="1400" b="0" dirty="0">
                          <a:solidFill>
                            <a:srgbClr val="000000"/>
                          </a:solidFill>
                          <a:ea typeface="宋体" panose="02010600030101010101" pitchFamily="2" charset="-122"/>
                        </a:rPr>
                        <a:t>名称</a:t>
                      </a:r>
                      <a:endParaRPr lang="en-US" altLang="en-US" sz="1400" b="0" dirty="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sz="1400" b="0">
                          <a:solidFill>
                            <a:srgbClr val="000000"/>
                          </a:solidFill>
                          <a:ea typeface="宋体" panose="02010600030101010101" pitchFamily="2" charset="-122"/>
                        </a:rPr>
                        <a:t>产品描述</a:t>
                      </a:r>
                      <a:endParaRPr lang="en-US" altLang="en-US" sz="14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sz="1400" b="0">
                          <a:solidFill>
                            <a:srgbClr val="000000"/>
                          </a:solidFill>
                          <a:ea typeface="宋体" panose="02010600030101010101" pitchFamily="2" charset="-122"/>
                        </a:rPr>
                        <a:t>数量</a:t>
                      </a:r>
                      <a:endParaRPr lang="en-US" altLang="en-US" sz="14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sz="1400" b="0">
                          <a:solidFill>
                            <a:srgbClr val="000000"/>
                          </a:solidFill>
                          <a:ea typeface="宋体" panose="02010600030101010101" pitchFamily="2" charset="-122"/>
                        </a:rPr>
                        <a:t>单位</a:t>
                      </a:r>
                      <a:endParaRPr lang="en-US" altLang="en-US" sz="14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sz="1400" b="0">
                          <a:solidFill>
                            <a:srgbClr val="000000"/>
                          </a:solidFill>
                          <a:ea typeface="宋体" panose="02010600030101010101" pitchFamily="2" charset="-122"/>
                        </a:rPr>
                        <a:t>备注</a:t>
                      </a:r>
                      <a:endParaRPr lang="en-US" altLang="en-US" sz="1400" b="0">
                        <a:solidFill>
                          <a:srgbClr val="000000"/>
                        </a:solidFill>
                        <a:latin typeface="宋体" panose="02010600030101010101" pitchFamily="2" charset="-122"/>
                      </a:endParaRPr>
                    </a:p>
                  </a:txBody>
                  <a:tcPr marL="12700" marR="12700" marT="12700" anchor="ctr">
                    <a:lnL w="6350" cap="flat" cmpd="sng" algn="ctr">
                      <a:solidFill>
                        <a:srgbClr val="000000"/>
                      </a:solidFill>
                      <a:prstDash val="solid"/>
                      <a:round/>
                      <a:headEnd type="none" w="med" len="med"/>
                      <a:tailEnd type="none" w="med" len="med"/>
                    </a:lnL>
                    <a:lnR w="6350" cap="flat" cmpd="sng">
                      <a:solidFill>
                        <a:srgbClr val="000000"/>
                      </a:solidFill>
                      <a:prstDash val="soli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1510030">
                <a:tc>
                  <a:txBody>
                    <a:bodyPr/>
                    <a:lstStyle/>
                    <a:p>
                      <a:pPr indent="0" algn="ctr">
                        <a:buNone/>
                      </a:pPr>
                      <a:r>
                        <a:rPr lang="en-US" sz="1400" b="0">
                          <a:solidFill>
                            <a:srgbClr val="000000"/>
                          </a:solidFill>
                          <a:latin typeface="宋体" panose="02010600030101010101" pitchFamily="2" charset="-122"/>
                        </a:rPr>
                        <a:t>1</a:t>
                      </a:r>
                      <a:endParaRPr lang="en-US" altLang="en-US" sz="14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r>
                        <a:rPr lang="zh-CN" sz="1400" b="0">
                          <a:solidFill>
                            <a:srgbClr val="000000"/>
                          </a:solidFill>
                          <a:ea typeface="宋体" panose="02010600030101010101" pitchFamily="2" charset="-122"/>
                        </a:rPr>
                        <a:t>树挂光纤垂柳</a:t>
                      </a:r>
                      <a:endParaRPr lang="zh-CN" altLang="en-US" sz="1400" b="0">
                        <a:solidFill>
                          <a:srgbClr val="000000"/>
                        </a:solidFill>
                        <a:latin typeface="宋体" panose="02010600030101010101" pitchFamily="2" charset="-122"/>
                        <a:ea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r>
                        <a:rPr lang="zh-CN" sz="1400" b="0">
                          <a:solidFill>
                            <a:srgbClr val="000000"/>
                          </a:solidFill>
                          <a:ea typeface="宋体" panose="02010600030101010101" pitchFamily="2" charset="-122"/>
                        </a:rPr>
                        <a:t>采用防雨LED45W全彩同步光源，光纤采用</a:t>
                      </a:r>
                      <a:r>
                        <a:rPr lang="en-US" sz="1400" b="0">
                          <a:solidFill>
                            <a:srgbClr val="000000"/>
                          </a:solidFill>
                          <a:latin typeface="宋体" panose="02010600030101010101" pitchFamily="2" charset="-122"/>
                        </a:rPr>
                        <a:t>0.75闪点拉直光纤，光纤下挂长度1-2米不等，每套光纤根数1000条左右。</a:t>
                      </a:r>
                      <a:endParaRPr lang="en-US" altLang="en-US" sz="14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r>
                        <a:rPr lang="en-US" sz="1400" b="0">
                          <a:solidFill>
                            <a:srgbClr val="000000"/>
                          </a:solidFill>
                          <a:latin typeface="宋体" panose="02010600030101010101" pitchFamily="2" charset="-122"/>
                        </a:rPr>
                        <a:t>6</a:t>
                      </a:r>
                      <a:endParaRPr lang="en-US" altLang="en-US" sz="14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sz="1400" b="0" dirty="0">
                          <a:solidFill>
                            <a:srgbClr val="000000"/>
                          </a:solidFill>
                          <a:ea typeface="宋体" panose="02010600030101010101" pitchFamily="2" charset="-122"/>
                        </a:rPr>
                        <a:t>套</a:t>
                      </a:r>
                      <a:endParaRPr lang="zh-CN" altLang="en-US" sz="1400" b="0" dirty="0">
                        <a:solidFill>
                          <a:srgbClr val="000000"/>
                        </a:solidFill>
                        <a:latin typeface="宋体" panose="02010600030101010101" pitchFamily="2" charset="-122"/>
                        <a:ea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宋体" panose="02010600030101010101" pitchFamily="2" charset="-122"/>
                      </a:endParaRPr>
                    </a:p>
                  </a:txBody>
                  <a:tcPr marL="12700" marR="12700" marT="12700" anchor="ctr">
                    <a:lnL w="6350" cap="flat" cmpd="sng" algn="ctr">
                      <a:solidFill>
                        <a:srgbClr val="000000"/>
                      </a:solidFill>
                      <a:prstDash val="solid"/>
                      <a:round/>
                      <a:headEnd type="none" w="med" len="med"/>
                      <a:tailEnd type="none" w="med" len="med"/>
                    </a:lnL>
                    <a:lnR w="6350" cap="flat" cmpd="sng">
                      <a:solidFill>
                        <a:srgbClr val="000000"/>
                      </a:solidFill>
                      <a:prstDash val="soli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1509395">
                <a:tc>
                  <a:txBody>
                    <a:bodyPr/>
                    <a:lstStyle/>
                    <a:p>
                      <a:pPr indent="0" algn="ctr">
                        <a:buNone/>
                      </a:pPr>
                      <a:r>
                        <a:rPr lang="en-US" sz="1400" b="0">
                          <a:solidFill>
                            <a:srgbClr val="000000"/>
                          </a:solidFill>
                          <a:latin typeface="宋体" panose="02010600030101010101" pitchFamily="2" charset="-122"/>
                        </a:rPr>
                        <a:t>2</a:t>
                      </a:r>
                      <a:endParaRPr lang="en-US" altLang="en-US" sz="14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r>
                        <a:rPr lang="zh-CN" sz="1400" b="0">
                          <a:solidFill>
                            <a:srgbClr val="000000"/>
                          </a:solidFill>
                          <a:ea typeface="宋体" panose="02010600030101010101" pitchFamily="2" charset="-122"/>
                        </a:rPr>
                        <a:t>光纤插杆灯</a:t>
                      </a:r>
                      <a:endParaRPr lang="zh-CN" altLang="en-US" sz="1400" b="0">
                        <a:solidFill>
                          <a:srgbClr val="000000"/>
                        </a:solidFill>
                        <a:latin typeface="宋体" panose="02010600030101010101" pitchFamily="2" charset="-122"/>
                        <a:ea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r>
                        <a:rPr lang="zh-CN" sz="1400" b="0" dirty="0">
                          <a:solidFill>
                            <a:srgbClr val="000000"/>
                          </a:solidFill>
                          <a:ea typeface="宋体" panose="02010600030101010101" pitchFamily="2" charset="-122"/>
                        </a:rPr>
                        <a:t>每套40根球形插杆灯，每套10根2米长光纤，10根3米长光纤，10根4米长光纤，10根5米长光纤。配45W防雨LED全彩同步光源。</a:t>
                      </a:r>
                      <a:endParaRPr lang="zh-CN" altLang="en-US" sz="1400" b="0" dirty="0">
                        <a:solidFill>
                          <a:srgbClr val="000000"/>
                        </a:solidFill>
                        <a:latin typeface="宋体" panose="02010600030101010101" pitchFamily="2" charset="-122"/>
                        <a:ea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r>
                        <a:rPr lang="en-US" sz="1400" b="0">
                          <a:solidFill>
                            <a:srgbClr val="000000"/>
                          </a:solidFill>
                          <a:latin typeface="宋体" panose="02010600030101010101" pitchFamily="2" charset="-122"/>
                        </a:rPr>
                        <a:t>6</a:t>
                      </a:r>
                      <a:endParaRPr lang="en-US" altLang="en-US" sz="14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sz="1400" b="0">
                          <a:solidFill>
                            <a:srgbClr val="000000"/>
                          </a:solidFill>
                          <a:ea typeface="宋体" panose="02010600030101010101" pitchFamily="2" charset="-122"/>
                        </a:rPr>
                        <a:t>套</a:t>
                      </a:r>
                      <a:endParaRPr lang="zh-CN" altLang="en-US" sz="1400" b="0">
                        <a:solidFill>
                          <a:srgbClr val="000000"/>
                        </a:solidFill>
                        <a:latin typeface="宋体" panose="02010600030101010101" pitchFamily="2" charset="-122"/>
                        <a:ea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宋体" panose="02010600030101010101" pitchFamily="2" charset="-122"/>
                      </a:endParaRPr>
                    </a:p>
                  </a:txBody>
                  <a:tcPr marL="12700" marR="12700" marT="12700" anchor="ctr">
                    <a:lnL w="6350" cap="flat" cmpd="sng" algn="ctr">
                      <a:solidFill>
                        <a:srgbClr val="000000"/>
                      </a:solidFill>
                      <a:prstDash val="solid"/>
                      <a:round/>
                      <a:headEnd type="none" w="med" len="med"/>
                      <a:tailEnd type="none" w="med" len="med"/>
                    </a:lnL>
                    <a:lnR w="6350" cap="flat" cmpd="sng">
                      <a:solidFill>
                        <a:srgbClr val="000000"/>
                      </a:solidFill>
                      <a:prstDash val="soli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259715">
                <a:tc>
                  <a:txBody>
                    <a:bodyPr/>
                    <a:lstStyle/>
                    <a:p>
                      <a:pPr indent="0" algn="ctr">
                        <a:buNone/>
                      </a:pPr>
                      <a:r>
                        <a:rPr lang="en-US" sz="1400" b="0">
                          <a:solidFill>
                            <a:srgbClr val="000000"/>
                          </a:solidFill>
                          <a:latin typeface="宋体" panose="02010600030101010101" pitchFamily="2" charset="-122"/>
                        </a:rPr>
                        <a:t>3</a:t>
                      </a:r>
                      <a:endParaRPr lang="en-US" altLang="en-US" sz="14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r>
                        <a:rPr lang="zh-CN" sz="1400" b="0">
                          <a:solidFill>
                            <a:srgbClr val="000000"/>
                          </a:solidFill>
                          <a:ea typeface="宋体" panose="02010600030101010101" pitchFamily="2" charset="-122"/>
                        </a:rPr>
                        <a:t>投光灯</a:t>
                      </a:r>
                      <a:endParaRPr lang="zh-CN" altLang="en-US" sz="1400" b="0">
                        <a:solidFill>
                          <a:srgbClr val="000000"/>
                        </a:solidFill>
                        <a:latin typeface="宋体" panose="02010600030101010101" pitchFamily="2" charset="-122"/>
                        <a:ea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1400" b="0">
                          <a:solidFill>
                            <a:srgbClr val="000000"/>
                          </a:solidFill>
                          <a:latin typeface="宋体" panose="02010600030101010101" pitchFamily="2" charset="-122"/>
                        </a:rPr>
                        <a:t>RGB外控</a:t>
                      </a:r>
                      <a:endParaRPr lang="en-US" altLang="en-US" sz="14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r>
                        <a:rPr lang="en-US" sz="1400" b="0">
                          <a:solidFill>
                            <a:srgbClr val="000000"/>
                          </a:solidFill>
                          <a:latin typeface="宋体" panose="02010600030101010101" pitchFamily="2" charset="-122"/>
                        </a:rPr>
                        <a:t>6</a:t>
                      </a:r>
                      <a:endParaRPr lang="en-US" altLang="en-US" sz="14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sz="1400" b="0">
                          <a:solidFill>
                            <a:srgbClr val="000000"/>
                          </a:solidFill>
                          <a:ea typeface="宋体" panose="02010600030101010101" pitchFamily="2" charset="-122"/>
                        </a:rPr>
                        <a:t>套</a:t>
                      </a:r>
                      <a:endParaRPr lang="zh-CN" altLang="en-US" sz="1400" b="0">
                        <a:solidFill>
                          <a:srgbClr val="000000"/>
                        </a:solidFill>
                        <a:latin typeface="宋体" panose="02010600030101010101" pitchFamily="2" charset="-122"/>
                        <a:ea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r>
                        <a:rPr lang="zh-CN" sz="1400" b="0">
                          <a:solidFill>
                            <a:srgbClr val="000000"/>
                          </a:solidFill>
                          <a:ea typeface="宋体" panose="02010600030101010101" pitchFamily="2" charset="-122"/>
                        </a:rPr>
                        <a:t>含控制器</a:t>
                      </a:r>
                      <a:endParaRPr lang="zh-CN" altLang="en-US" sz="1400" b="0">
                        <a:solidFill>
                          <a:srgbClr val="000000"/>
                        </a:solidFill>
                        <a:latin typeface="宋体" panose="02010600030101010101" pitchFamily="2" charset="-122"/>
                        <a:ea typeface="宋体" panose="02010600030101010101" pitchFamily="2" charset="-122"/>
                      </a:endParaRPr>
                    </a:p>
                  </a:txBody>
                  <a:tcPr marL="12700" marR="12700" marT="12700" anchor="ctr">
                    <a:lnL w="6350" cap="flat" cmpd="sng" algn="ctr">
                      <a:solidFill>
                        <a:srgbClr val="000000"/>
                      </a:solidFill>
                      <a:prstDash val="solid"/>
                      <a:round/>
                      <a:headEnd type="none" w="med" len="med"/>
                      <a:tailEnd type="none" w="med" len="med"/>
                    </a:lnL>
                    <a:lnR w="6350" cap="flat" cmpd="sng">
                      <a:solidFill>
                        <a:srgbClr val="000000"/>
                      </a:solidFill>
                      <a:prstDash val="soli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259715">
                <a:tc>
                  <a:txBody>
                    <a:bodyPr/>
                    <a:lstStyle/>
                    <a:p>
                      <a:pPr indent="0" algn="ctr">
                        <a:buNone/>
                      </a:pPr>
                      <a:r>
                        <a:rPr lang="en-US" sz="1400" b="0">
                          <a:solidFill>
                            <a:srgbClr val="000000"/>
                          </a:solidFill>
                          <a:latin typeface="宋体" panose="02010600030101010101" pitchFamily="2" charset="-122"/>
                        </a:rPr>
                        <a:t>4</a:t>
                      </a:r>
                      <a:endParaRPr lang="en-US" altLang="en-US" sz="14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r>
                        <a:rPr lang="en-US" altLang="zh-CN" sz="1400" b="0">
                          <a:solidFill>
                            <a:srgbClr val="000000"/>
                          </a:solidFill>
                          <a:ea typeface="宋体" panose="02010600030101010101" pitchFamily="2" charset="-122"/>
                        </a:rPr>
                        <a:t>kinect</a:t>
                      </a:r>
                      <a:r>
                        <a:rPr lang="zh-CN" altLang="en-US" sz="1400" b="0">
                          <a:solidFill>
                            <a:srgbClr val="000000"/>
                          </a:solidFill>
                          <a:ea typeface="宋体" panose="02010600030101010101" pitchFamily="2" charset="-122"/>
                        </a:rPr>
                        <a:t>交互设备</a:t>
                      </a:r>
                      <a:endParaRPr lang="zh-CN" altLang="en-US" sz="1400" b="0">
                        <a:solidFill>
                          <a:srgbClr val="000000"/>
                        </a:solidFill>
                        <a:latin typeface="宋体" panose="02010600030101010101" pitchFamily="2" charset="-122"/>
                        <a:ea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sz="1400" b="0">
                          <a:solidFill>
                            <a:srgbClr val="000000"/>
                          </a:solidFill>
                          <a:ea typeface="宋体" panose="02010600030101010101" pitchFamily="2" charset="-122"/>
                        </a:rPr>
                        <a:t>定制</a:t>
                      </a:r>
                      <a:endParaRPr lang="zh-CN" altLang="en-US" sz="1400" b="0">
                        <a:solidFill>
                          <a:srgbClr val="000000"/>
                        </a:solidFill>
                        <a:latin typeface="宋体" panose="02010600030101010101" pitchFamily="2" charset="-122"/>
                        <a:ea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r>
                        <a:rPr lang="en-US" sz="1400" b="0">
                          <a:solidFill>
                            <a:srgbClr val="000000"/>
                          </a:solidFill>
                          <a:latin typeface="宋体" panose="02010600030101010101" pitchFamily="2" charset="-122"/>
                        </a:rPr>
                        <a:t>1</a:t>
                      </a:r>
                      <a:endParaRPr lang="en-US" altLang="en-US" sz="14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sz="1400" b="0">
                          <a:solidFill>
                            <a:srgbClr val="000000"/>
                          </a:solidFill>
                          <a:ea typeface="宋体" panose="02010600030101010101" pitchFamily="2" charset="-122"/>
                        </a:rPr>
                        <a:t>套</a:t>
                      </a:r>
                      <a:endParaRPr lang="zh-CN" altLang="en-US" sz="1400" b="0">
                        <a:solidFill>
                          <a:srgbClr val="000000"/>
                        </a:solidFill>
                        <a:latin typeface="宋体" panose="02010600030101010101" pitchFamily="2" charset="-122"/>
                        <a:ea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宋体" panose="02010600030101010101" pitchFamily="2" charset="-122"/>
                      </a:endParaRPr>
                    </a:p>
                  </a:txBody>
                  <a:tcPr marL="12700" marR="12700" marT="12700" anchor="ctr">
                    <a:lnL w="6350" cap="flat" cmpd="sng" algn="ctr">
                      <a:solidFill>
                        <a:srgbClr val="000000"/>
                      </a:solidFill>
                      <a:prstDash val="solid"/>
                      <a:round/>
                      <a:headEnd type="none" w="med" len="med"/>
                      <a:tailEnd type="none" w="med" len="med"/>
                    </a:lnL>
                    <a:lnR w="6350" cap="flat" cmpd="sng">
                      <a:solidFill>
                        <a:srgbClr val="000000"/>
                      </a:solidFill>
                      <a:prstDash val="soli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259715">
                <a:tc>
                  <a:txBody>
                    <a:bodyPr/>
                    <a:lstStyle/>
                    <a:p>
                      <a:pPr indent="0" algn="ctr">
                        <a:buNone/>
                      </a:pPr>
                      <a:r>
                        <a:rPr lang="en-US" sz="1400" b="0">
                          <a:solidFill>
                            <a:srgbClr val="000000"/>
                          </a:solidFill>
                          <a:latin typeface="宋体" panose="02010600030101010101" pitchFamily="2" charset="-122"/>
                        </a:rPr>
                        <a:t>5</a:t>
                      </a:r>
                      <a:endParaRPr lang="en-US" altLang="en-US" sz="14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r>
                        <a:rPr lang="zh-CN" sz="1400" b="0">
                          <a:solidFill>
                            <a:srgbClr val="000000"/>
                          </a:solidFill>
                          <a:ea typeface="宋体" panose="02010600030101010101" pitchFamily="2" charset="-122"/>
                        </a:rPr>
                        <a:t>电线电缆</a:t>
                      </a:r>
                      <a:endParaRPr lang="zh-CN" altLang="en-US" sz="1400" b="0">
                        <a:solidFill>
                          <a:srgbClr val="000000"/>
                        </a:solidFill>
                        <a:latin typeface="宋体" panose="02010600030101010101" pitchFamily="2" charset="-122"/>
                        <a:ea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14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r>
                        <a:rPr lang="en-US" sz="1400" b="0">
                          <a:solidFill>
                            <a:srgbClr val="000000"/>
                          </a:solidFill>
                          <a:latin typeface="宋体" panose="02010600030101010101" pitchFamily="2" charset="-122"/>
                        </a:rPr>
                        <a:t>800</a:t>
                      </a:r>
                      <a:endParaRPr lang="en-US" altLang="en-US" sz="14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sz="1400" b="0">
                          <a:solidFill>
                            <a:srgbClr val="000000"/>
                          </a:solidFill>
                          <a:ea typeface="宋体" panose="02010600030101010101" pitchFamily="2" charset="-122"/>
                        </a:rPr>
                        <a:t>米</a:t>
                      </a:r>
                      <a:endParaRPr lang="zh-CN" altLang="en-US" sz="1400" b="0">
                        <a:solidFill>
                          <a:srgbClr val="000000"/>
                        </a:solidFill>
                        <a:latin typeface="宋体" panose="02010600030101010101" pitchFamily="2" charset="-122"/>
                        <a:ea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宋体" panose="02010600030101010101" pitchFamily="2" charset="-122"/>
                      </a:endParaRPr>
                    </a:p>
                  </a:txBody>
                  <a:tcPr marL="12700" marR="12700" marT="12700" anchor="ctr">
                    <a:lnL w="6350" cap="flat" cmpd="sng" algn="ctr">
                      <a:solidFill>
                        <a:srgbClr val="000000"/>
                      </a:solidFill>
                      <a:prstDash val="solid"/>
                      <a:round/>
                      <a:headEnd type="none" w="med" len="med"/>
                      <a:tailEnd type="none" w="med" len="med"/>
                    </a:lnL>
                    <a:lnR w="6350" cap="flat" cmpd="sng">
                      <a:solidFill>
                        <a:srgbClr val="000000"/>
                      </a:solidFill>
                      <a:prstDash val="soli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259715">
                <a:tc>
                  <a:txBody>
                    <a:bodyPr/>
                    <a:lstStyle/>
                    <a:p>
                      <a:pPr indent="0" algn="ctr">
                        <a:buNone/>
                      </a:pPr>
                      <a:r>
                        <a:rPr lang="en-US" sz="1400" b="0" dirty="0">
                          <a:solidFill>
                            <a:srgbClr val="000000"/>
                          </a:solidFill>
                          <a:latin typeface="宋体" panose="02010600030101010101" pitchFamily="2" charset="-122"/>
                        </a:rPr>
                        <a:t>5</a:t>
                      </a:r>
                      <a:endParaRPr lang="en-US" altLang="en-US" sz="1400" b="0" dirty="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r>
                        <a:rPr lang="zh-CN" sz="1400" b="0">
                          <a:solidFill>
                            <a:srgbClr val="000000"/>
                          </a:solidFill>
                          <a:ea typeface="宋体" panose="02010600030101010101" pitchFamily="2" charset="-122"/>
                        </a:rPr>
                        <a:t>现场防雨配电箱</a:t>
                      </a:r>
                      <a:endParaRPr lang="zh-CN" altLang="en-US" sz="1400" b="0">
                        <a:solidFill>
                          <a:srgbClr val="000000"/>
                        </a:solidFill>
                        <a:latin typeface="宋体" panose="02010600030101010101" pitchFamily="2" charset="-122"/>
                        <a:ea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14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r>
                        <a:rPr lang="en-US" sz="1400" b="0">
                          <a:solidFill>
                            <a:srgbClr val="000000"/>
                          </a:solidFill>
                          <a:latin typeface="宋体" panose="02010600030101010101" pitchFamily="2" charset="-122"/>
                        </a:rPr>
                        <a:t>1</a:t>
                      </a:r>
                      <a:endParaRPr lang="en-US" altLang="en-US" sz="14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sz="1400" b="0">
                          <a:solidFill>
                            <a:srgbClr val="000000"/>
                          </a:solidFill>
                          <a:ea typeface="宋体" panose="02010600030101010101" pitchFamily="2" charset="-122"/>
                        </a:rPr>
                        <a:t>只</a:t>
                      </a:r>
                      <a:endParaRPr lang="zh-CN" altLang="en-US" sz="1400" b="0">
                        <a:solidFill>
                          <a:srgbClr val="000000"/>
                        </a:solidFill>
                        <a:latin typeface="宋体" panose="02010600030101010101" pitchFamily="2" charset="-122"/>
                        <a:ea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宋体" panose="02010600030101010101" pitchFamily="2" charset="-122"/>
                      </a:endParaRPr>
                    </a:p>
                  </a:txBody>
                  <a:tcPr marL="12700" marR="12700" marT="12700" anchor="ctr">
                    <a:lnL w="6350" cap="flat" cmpd="sng" algn="ctr">
                      <a:solidFill>
                        <a:srgbClr val="000000"/>
                      </a:solidFill>
                      <a:prstDash val="solid"/>
                      <a:round/>
                      <a:headEnd type="none" w="med" len="med"/>
                      <a:tailEnd type="none" w="med" len="med"/>
                    </a:lnL>
                    <a:lnR w="6350" cap="flat" cmpd="sng">
                      <a:solidFill>
                        <a:srgbClr val="000000"/>
                      </a:solidFill>
                      <a:prstDash val="soli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259715">
                <a:tc>
                  <a:txBody>
                    <a:bodyPr/>
                    <a:lstStyle/>
                    <a:p>
                      <a:pPr indent="0" algn="ctr">
                        <a:buNone/>
                      </a:pPr>
                      <a:r>
                        <a:rPr lang="en-US" sz="1400" b="0" dirty="0">
                          <a:solidFill>
                            <a:srgbClr val="000000"/>
                          </a:solidFill>
                          <a:latin typeface="宋体" panose="02010600030101010101" pitchFamily="2" charset="-122"/>
                        </a:rPr>
                        <a:t>5</a:t>
                      </a:r>
                      <a:endParaRPr lang="en-US" altLang="en-US" sz="1400" b="0" dirty="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r>
                        <a:rPr lang="zh-CN" sz="1400" b="0">
                          <a:solidFill>
                            <a:srgbClr val="000000"/>
                          </a:solidFill>
                          <a:ea typeface="宋体" panose="02010600030101010101" pitchFamily="2" charset="-122"/>
                        </a:rPr>
                        <a:t>现场安装费</a:t>
                      </a:r>
                      <a:endParaRPr lang="zh-CN" altLang="en-US" sz="1400" b="0">
                        <a:solidFill>
                          <a:srgbClr val="000000"/>
                        </a:solidFill>
                        <a:latin typeface="宋体" panose="02010600030101010101" pitchFamily="2" charset="-122"/>
                        <a:ea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14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r>
                        <a:rPr lang="en-US" sz="1400" b="0">
                          <a:solidFill>
                            <a:srgbClr val="000000"/>
                          </a:solidFill>
                          <a:latin typeface="宋体" panose="02010600030101010101" pitchFamily="2" charset="-122"/>
                        </a:rPr>
                        <a:t>1</a:t>
                      </a:r>
                      <a:endParaRPr lang="en-US" altLang="en-US" sz="14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sz="1400" b="0">
                          <a:solidFill>
                            <a:srgbClr val="000000"/>
                          </a:solidFill>
                          <a:ea typeface="宋体" panose="02010600030101010101" pitchFamily="2" charset="-122"/>
                        </a:rPr>
                        <a:t>次</a:t>
                      </a:r>
                      <a:endParaRPr lang="zh-CN" altLang="en-US" sz="1400" b="0">
                        <a:solidFill>
                          <a:srgbClr val="000000"/>
                        </a:solidFill>
                        <a:latin typeface="宋体" panose="02010600030101010101" pitchFamily="2" charset="-122"/>
                        <a:ea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宋体" panose="02010600030101010101" pitchFamily="2" charset="-122"/>
                      </a:endParaRPr>
                    </a:p>
                  </a:txBody>
                  <a:tcPr marL="12700" marR="12700" marT="12700" anchor="ctr">
                    <a:lnL w="6350" cap="flat" cmpd="sng" algn="ctr">
                      <a:solidFill>
                        <a:srgbClr val="000000"/>
                      </a:solidFill>
                      <a:prstDash val="solid"/>
                      <a:round/>
                      <a:headEnd type="none" w="med" len="med"/>
                      <a:tailEnd type="none" w="med" len="med"/>
                    </a:lnL>
                    <a:lnR w="6350" cap="flat" cmpd="sng">
                      <a:solidFill>
                        <a:srgbClr val="000000"/>
                      </a:solidFill>
                      <a:prstDash val="soli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259715">
                <a:tc>
                  <a:txBody>
                    <a:bodyPr/>
                    <a:lstStyle/>
                    <a:p>
                      <a:pPr indent="0" algn="ctr">
                        <a:buNone/>
                      </a:pPr>
                      <a:r>
                        <a:rPr lang="en-US" sz="1400" b="0" dirty="0">
                          <a:solidFill>
                            <a:srgbClr val="000000"/>
                          </a:solidFill>
                          <a:latin typeface="宋体" panose="02010600030101010101" pitchFamily="2" charset="-122"/>
                        </a:rPr>
                        <a:t>6</a:t>
                      </a:r>
                      <a:endParaRPr lang="en-US" altLang="en-US" sz="1400" b="0" dirty="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r>
                        <a:rPr lang="zh-CN" sz="1400" b="0" dirty="0">
                          <a:solidFill>
                            <a:srgbClr val="000000"/>
                          </a:solidFill>
                          <a:ea typeface="宋体" panose="02010600030101010101" pitchFamily="2" charset="-122"/>
                        </a:rPr>
                        <a:t>投影仪</a:t>
                      </a:r>
                      <a:endParaRPr lang="zh-CN" altLang="en-US" sz="1400" b="0" dirty="0">
                        <a:solidFill>
                          <a:srgbClr val="000000"/>
                        </a:solidFill>
                        <a:latin typeface="宋体" panose="02010600030101010101" pitchFamily="2" charset="-122"/>
                        <a:ea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dirty="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r>
                        <a:rPr lang="en-US" sz="1400" b="0">
                          <a:solidFill>
                            <a:srgbClr val="000000"/>
                          </a:solidFill>
                          <a:latin typeface="宋体" panose="02010600030101010101" pitchFamily="2" charset="-122"/>
                        </a:rPr>
                        <a:t>1</a:t>
                      </a:r>
                      <a:endParaRPr lang="en-US" altLang="en-US" sz="14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r>
                        <a:rPr lang="zh-CN" sz="1400" b="0" dirty="0">
                          <a:solidFill>
                            <a:srgbClr val="000000"/>
                          </a:solidFill>
                          <a:ea typeface="宋体" panose="02010600030101010101" pitchFamily="2" charset="-122"/>
                        </a:rPr>
                        <a:t>个</a:t>
                      </a:r>
                      <a:endParaRPr lang="zh-CN" altLang="en-US" sz="1400" b="0" dirty="0">
                        <a:solidFill>
                          <a:srgbClr val="000000"/>
                        </a:solidFill>
                        <a:latin typeface="宋体" panose="02010600030101010101" pitchFamily="2" charset="-122"/>
                        <a:ea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r>
                        <a:rPr lang="zh-CN" altLang="en-US" sz="1400" b="0" dirty="0" smtClean="0">
                          <a:solidFill>
                            <a:srgbClr val="000000"/>
                          </a:solidFill>
                          <a:latin typeface="宋体" panose="02010600030101010101" pitchFamily="2" charset="-122"/>
                        </a:rPr>
                        <a:t>自备</a:t>
                      </a:r>
                      <a:endParaRPr lang="en-US" altLang="en-US" sz="1400" b="0" dirty="0">
                        <a:solidFill>
                          <a:srgbClr val="000000"/>
                        </a:solidFill>
                        <a:latin typeface="宋体" panose="02010600030101010101" pitchFamily="2" charset="-122"/>
                      </a:endParaRPr>
                    </a:p>
                  </a:txBody>
                  <a:tcPr marL="12700" marR="12700" marT="12700" anchor="ctr">
                    <a:lnL w="6350" cap="flat" cmpd="sng" algn="ctr">
                      <a:solidFill>
                        <a:srgbClr val="000000"/>
                      </a:solidFill>
                      <a:prstDash val="solid"/>
                      <a:round/>
                      <a:headEnd type="none" w="med" len="med"/>
                      <a:tailEnd type="none" w="med" len="med"/>
                    </a:lnL>
                    <a:lnR w="6350" cap="flat" cmpd="sng">
                      <a:solidFill>
                        <a:srgbClr val="000000"/>
                      </a:solidFill>
                      <a:prstDash val="soli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259715">
                <a:tc>
                  <a:txBody>
                    <a:bodyPr/>
                    <a:lstStyle/>
                    <a:p>
                      <a:pPr indent="0" algn="ctr">
                        <a:buNone/>
                      </a:pPr>
                      <a:r>
                        <a:rPr lang="en-US" sz="1400" b="0">
                          <a:solidFill>
                            <a:srgbClr val="000000"/>
                          </a:solidFill>
                          <a:latin typeface="宋体" panose="02010600030101010101" pitchFamily="2" charset="-122"/>
                        </a:rPr>
                        <a:t>7</a:t>
                      </a:r>
                      <a:endParaRPr lang="en-US" altLang="en-US" sz="14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r>
                        <a:rPr lang="zh-CN" sz="1400" b="0">
                          <a:solidFill>
                            <a:srgbClr val="000000"/>
                          </a:solidFill>
                          <a:ea typeface="宋体" panose="02010600030101010101" pitchFamily="2" charset="-122"/>
                        </a:rPr>
                        <a:t>音响</a:t>
                      </a:r>
                      <a:endParaRPr lang="zh-CN" altLang="en-US" sz="1400" b="0">
                        <a:solidFill>
                          <a:srgbClr val="000000"/>
                        </a:solidFill>
                        <a:latin typeface="宋体" panose="02010600030101010101" pitchFamily="2" charset="-122"/>
                        <a:ea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dirty="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dirty="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dirty="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r>
                        <a:rPr lang="zh-CN" altLang="en-US" sz="1400" b="0" dirty="0" smtClean="0">
                          <a:solidFill>
                            <a:srgbClr val="000000"/>
                          </a:solidFill>
                          <a:latin typeface="宋体" panose="02010600030101010101" pitchFamily="2" charset="-122"/>
                        </a:rPr>
                        <a:t>自备</a:t>
                      </a:r>
                      <a:endParaRPr lang="en-US" altLang="en-US" sz="1400" b="0" dirty="0">
                        <a:solidFill>
                          <a:srgbClr val="000000"/>
                        </a:solidFill>
                        <a:latin typeface="宋体" panose="02010600030101010101" pitchFamily="2" charset="-122"/>
                      </a:endParaRPr>
                    </a:p>
                  </a:txBody>
                  <a:tcPr marL="12700" marR="12700" marT="12700" anchor="ctr">
                    <a:lnL w="6350" cap="flat" cmpd="sng" algn="ctr">
                      <a:solidFill>
                        <a:srgbClr val="000000"/>
                      </a:solidFill>
                      <a:prstDash val="solid"/>
                      <a:round/>
                      <a:headEnd type="none" w="med" len="med"/>
                      <a:tailEnd type="none" w="med" len="med"/>
                    </a:lnL>
                    <a:lnR w="6350" cap="flat" cmpd="sng">
                      <a:solidFill>
                        <a:srgbClr val="000000"/>
                      </a:solidFill>
                      <a:prstDash val="soli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259715">
                <a:tc>
                  <a:txBody>
                    <a:bodyPr/>
                    <a:lstStyle/>
                    <a:p>
                      <a:pPr indent="0">
                        <a:buNone/>
                      </a:pPr>
                      <a:r>
                        <a:rPr lang="en-US" altLang="en-US" sz="1400" b="0">
                          <a:solidFill>
                            <a:srgbClr val="000000"/>
                          </a:solidFill>
                          <a:latin typeface="宋体" panose="02010600030101010101" pitchFamily="2" charset="-122"/>
                        </a:rPr>
                        <a:t>    8</a:t>
                      </a: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r>
                        <a:rPr lang="zh-CN" altLang="en-US" sz="1400" b="0">
                          <a:solidFill>
                            <a:srgbClr val="000000"/>
                          </a:solidFill>
                          <a:latin typeface="宋体" panose="02010600030101010101" pitchFamily="2" charset="-122"/>
                          <a:ea typeface="宋体" panose="02010600030101010101" pitchFamily="2" charset="-122"/>
                        </a:rPr>
                        <a:t>流星灯</a:t>
                      </a: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r>
                        <a:rPr lang="zh-CN" altLang="en-US" sz="1400" b="0" dirty="0" smtClean="0">
                          <a:solidFill>
                            <a:srgbClr val="000000"/>
                          </a:solidFill>
                          <a:latin typeface="宋体" panose="02010600030101010101" pitchFamily="2" charset="-122"/>
                        </a:rPr>
                        <a:t>自备</a:t>
                      </a:r>
                      <a:endParaRPr lang="en-US" altLang="en-US" sz="1400" b="0" dirty="0">
                        <a:solidFill>
                          <a:srgbClr val="000000"/>
                        </a:solidFill>
                        <a:latin typeface="宋体" panose="02010600030101010101" pitchFamily="2" charset="-122"/>
                      </a:endParaRPr>
                    </a:p>
                  </a:txBody>
                  <a:tcPr marL="12700" marR="12700" marT="12700" anchor="ctr">
                    <a:lnL w="6350" cap="flat" cmpd="sng" algn="ctr">
                      <a:solidFill>
                        <a:srgbClr val="000000"/>
                      </a:solidFill>
                      <a:prstDash val="solid"/>
                      <a:round/>
                      <a:headEnd type="none" w="med" len="med"/>
                      <a:tailEnd type="none" w="med" len="med"/>
                    </a:lnL>
                    <a:lnR w="6350" cap="flat" cmpd="sng">
                      <a:solidFill>
                        <a:srgbClr val="000000"/>
                      </a:solidFill>
                      <a:prstDash val="soli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259715">
                <a:tc>
                  <a:txBody>
                    <a:bodyPr/>
                    <a:lstStyle/>
                    <a:p>
                      <a:pPr indent="0">
                        <a:buNone/>
                      </a:pPr>
                      <a:endParaRPr lang="en-US" altLang="en-US" sz="14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dirty="0">
                        <a:solidFill>
                          <a:srgbClr val="000000"/>
                        </a:solidFill>
                        <a:latin typeface="宋体" panose="02010600030101010101" pitchFamily="2" charset="-122"/>
                      </a:endParaRPr>
                    </a:p>
                  </a:txBody>
                  <a:tcPr marL="12700" marR="12700" marT="12700" anchor="ctr">
                    <a:lnL w="6350" cap="flat" cmpd="sng" algn="ctr">
                      <a:solidFill>
                        <a:srgbClr val="000000"/>
                      </a:solidFill>
                      <a:prstDash val="solid"/>
                      <a:round/>
                      <a:headEnd type="none" w="med" len="med"/>
                      <a:tailEnd type="none" w="med" len="med"/>
                    </a:lnL>
                    <a:lnR w="6350" cap="flat" cmpd="sng">
                      <a:solidFill>
                        <a:srgbClr val="000000"/>
                      </a:solidFill>
                      <a:prstDash val="solid"/>
                      <a:headEnd type="none" w="med" len="med"/>
                      <a:tailEnd type="none" w="med" len="med"/>
                    </a:lnR>
                    <a:lnT w="6350" cap="flat" cmpd="sng" algn="ctr">
                      <a:solidFill>
                        <a:srgbClr val="000000"/>
                      </a:solidFill>
                      <a:prstDash val="solid"/>
                      <a:roun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bl>
          </a:graphicData>
        </a:graphic>
      </p:graphicFrame>
    </p:spTree>
    <p:custDataLst>
      <p:tags r:id="rId1"/>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图片 2" descr="1"/>
          <p:cNvPicPr>
            <a:picLocks noChangeAspect="1"/>
          </p:cNvPicPr>
          <p:nvPr/>
        </p:nvPicPr>
        <p:blipFill>
          <a:blip r:embed="rId4"/>
          <a:srcRect r="47027" b="2833"/>
          <a:stretch>
            <a:fillRect/>
          </a:stretch>
        </p:blipFill>
        <p:spPr>
          <a:xfrm>
            <a:off x="135890" y="812165"/>
            <a:ext cx="5328285" cy="5074285"/>
          </a:xfrm>
          <a:prstGeom prst="rect">
            <a:avLst/>
          </a:prstGeom>
        </p:spPr>
      </p:pic>
      <p:pic>
        <p:nvPicPr>
          <p:cNvPr id="2" name="图片 1" descr="1"/>
          <p:cNvPicPr>
            <a:picLocks noChangeAspect="1"/>
          </p:cNvPicPr>
          <p:nvPr/>
        </p:nvPicPr>
        <p:blipFill>
          <a:blip r:embed="rId5"/>
          <a:srcRect l="26299" t="41942" r="26089" b="30604"/>
          <a:stretch>
            <a:fillRect/>
          </a:stretch>
        </p:blipFill>
        <p:spPr>
          <a:xfrm>
            <a:off x="5530850" y="1457960"/>
            <a:ext cx="6705600" cy="3942080"/>
          </a:xfrm>
          <a:prstGeom prst="rect">
            <a:avLst/>
          </a:prstGeom>
        </p:spPr>
      </p:pic>
      <p:sp>
        <p:nvSpPr>
          <p:cNvPr id="4" name="文本框 3"/>
          <p:cNvSpPr txBox="1"/>
          <p:nvPr/>
        </p:nvSpPr>
        <p:spPr>
          <a:xfrm>
            <a:off x="357505" y="348615"/>
            <a:ext cx="1917065" cy="368300"/>
          </a:xfrm>
          <a:prstGeom prst="rect">
            <a:avLst/>
          </a:prstGeom>
          <a:noFill/>
        </p:spPr>
        <p:txBody>
          <a:bodyPr wrap="square" rtlCol="0">
            <a:spAutoFit/>
          </a:bodyPr>
          <a:lstStyle/>
          <a:p>
            <a:r>
              <a:rPr lang="zh-CN" altLang="en-US"/>
              <a:t>场地平面图</a:t>
            </a:r>
          </a:p>
        </p:txBody>
      </p:sp>
    </p:spTree>
    <p:custDataLst>
      <p:tags r:id="rId1"/>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图片 2" descr="a765d713a1fc99a790129f6ee57b150"/>
          <p:cNvPicPr>
            <a:picLocks noChangeAspect="1"/>
          </p:cNvPicPr>
          <p:nvPr/>
        </p:nvPicPr>
        <p:blipFill>
          <a:blip r:embed="rId4"/>
          <a:stretch>
            <a:fillRect/>
          </a:stretch>
        </p:blipFill>
        <p:spPr>
          <a:xfrm>
            <a:off x="2788920" y="121920"/>
            <a:ext cx="6614160" cy="6614160"/>
          </a:xfrm>
          <a:prstGeom prst="rect">
            <a:avLst/>
          </a:prstGeom>
        </p:spPr>
      </p:pic>
      <p:sp>
        <p:nvSpPr>
          <p:cNvPr id="2" name="文本框 1"/>
          <p:cNvSpPr txBox="1"/>
          <p:nvPr/>
        </p:nvSpPr>
        <p:spPr>
          <a:xfrm>
            <a:off x="357505" y="348615"/>
            <a:ext cx="1917065" cy="368300"/>
          </a:xfrm>
          <a:prstGeom prst="rect">
            <a:avLst/>
          </a:prstGeom>
          <a:noFill/>
        </p:spPr>
        <p:txBody>
          <a:bodyPr wrap="square" rtlCol="0">
            <a:spAutoFit/>
          </a:bodyPr>
          <a:lstStyle/>
          <a:p>
            <a:r>
              <a:rPr lang="zh-CN" altLang="en-US"/>
              <a:t>树上效果</a:t>
            </a:r>
          </a:p>
        </p:txBody>
      </p:sp>
    </p:spTree>
    <p:custDataLst>
      <p:tags r:id="rId1"/>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descr="9b52c1098226c673cc26e20bab4871e"/>
          <p:cNvPicPr>
            <a:picLocks noChangeAspect="1"/>
          </p:cNvPicPr>
          <p:nvPr/>
        </p:nvPicPr>
        <p:blipFill>
          <a:blip r:embed="rId4"/>
          <a:stretch>
            <a:fillRect/>
          </a:stretch>
        </p:blipFill>
        <p:spPr>
          <a:xfrm>
            <a:off x="3415665" y="78740"/>
            <a:ext cx="5360670" cy="6701155"/>
          </a:xfrm>
          <a:prstGeom prst="rect">
            <a:avLst/>
          </a:prstGeom>
        </p:spPr>
      </p:pic>
      <p:sp>
        <p:nvSpPr>
          <p:cNvPr id="3" name="文本框 2"/>
          <p:cNvSpPr txBox="1"/>
          <p:nvPr/>
        </p:nvSpPr>
        <p:spPr>
          <a:xfrm>
            <a:off x="357505" y="348615"/>
            <a:ext cx="1917065" cy="368300"/>
          </a:xfrm>
          <a:prstGeom prst="rect">
            <a:avLst/>
          </a:prstGeom>
          <a:noFill/>
        </p:spPr>
        <p:txBody>
          <a:bodyPr wrap="square" rtlCol="0">
            <a:spAutoFit/>
          </a:bodyPr>
          <a:lstStyle/>
          <a:p>
            <a:r>
              <a:rPr lang="zh-CN" altLang="en-US"/>
              <a:t>树上效果</a:t>
            </a:r>
          </a:p>
        </p:txBody>
      </p:sp>
    </p:spTree>
    <p:custDataLst>
      <p:tags r:id="rId1"/>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descr="d89ba8009b474f2b9b2011c8bf28ad53"/>
          <p:cNvPicPr>
            <a:picLocks noChangeAspect="1"/>
          </p:cNvPicPr>
          <p:nvPr/>
        </p:nvPicPr>
        <p:blipFill>
          <a:blip r:embed="rId4"/>
          <a:srcRect b="10544"/>
          <a:stretch>
            <a:fillRect/>
          </a:stretch>
        </p:blipFill>
        <p:spPr>
          <a:xfrm>
            <a:off x="1067435" y="3460115"/>
            <a:ext cx="5022215" cy="2995295"/>
          </a:xfrm>
          <a:prstGeom prst="rect">
            <a:avLst/>
          </a:prstGeom>
        </p:spPr>
      </p:pic>
      <p:pic>
        <p:nvPicPr>
          <p:cNvPr id="3" name="图片 2" descr="f4c57a31f8bc418bbf6e20d427eb6022"/>
          <p:cNvPicPr>
            <a:picLocks noChangeAspect="1"/>
          </p:cNvPicPr>
          <p:nvPr/>
        </p:nvPicPr>
        <p:blipFill>
          <a:blip r:embed="rId5"/>
          <a:srcRect b="10787"/>
          <a:stretch>
            <a:fillRect/>
          </a:stretch>
        </p:blipFill>
        <p:spPr>
          <a:xfrm>
            <a:off x="6136640" y="318770"/>
            <a:ext cx="5021580" cy="3039110"/>
          </a:xfrm>
          <a:prstGeom prst="rect">
            <a:avLst/>
          </a:prstGeom>
        </p:spPr>
      </p:pic>
      <p:pic>
        <p:nvPicPr>
          <p:cNvPr id="4" name="图片 3" descr="f3890b79cdf14cc5869d57843833fcf7"/>
          <p:cNvPicPr>
            <a:picLocks noChangeAspect="1"/>
          </p:cNvPicPr>
          <p:nvPr/>
        </p:nvPicPr>
        <p:blipFill>
          <a:blip r:embed="rId6"/>
          <a:srcRect l="695" t="-5290" r="-695" b="15245"/>
          <a:stretch>
            <a:fillRect/>
          </a:stretch>
        </p:blipFill>
        <p:spPr>
          <a:xfrm>
            <a:off x="1069340" y="128270"/>
            <a:ext cx="5067300" cy="3229610"/>
          </a:xfrm>
          <a:prstGeom prst="rect">
            <a:avLst/>
          </a:prstGeom>
        </p:spPr>
      </p:pic>
      <p:pic>
        <p:nvPicPr>
          <p:cNvPr id="5" name="图片 4" descr="0baec54dfa0d493ead54afa11309d5a8"/>
          <p:cNvPicPr>
            <a:picLocks noChangeAspect="1"/>
          </p:cNvPicPr>
          <p:nvPr/>
        </p:nvPicPr>
        <p:blipFill>
          <a:blip r:embed="rId7"/>
          <a:srcRect b="10353"/>
          <a:stretch>
            <a:fillRect/>
          </a:stretch>
        </p:blipFill>
        <p:spPr>
          <a:xfrm>
            <a:off x="6136640" y="3460115"/>
            <a:ext cx="5022215" cy="3002280"/>
          </a:xfrm>
          <a:prstGeom prst="rect">
            <a:avLst/>
          </a:prstGeom>
        </p:spPr>
      </p:pic>
      <p:sp>
        <p:nvSpPr>
          <p:cNvPr id="7" name="文本框 6"/>
          <p:cNvSpPr txBox="1"/>
          <p:nvPr/>
        </p:nvSpPr>
        <p:spPr>
          <a:xfrm>
            <a:off x="195580" y="238125"/>
            <a:ext cx="459740" cy="1516380"/>
          </a:xfrm>
          <a:prstGeom prst="rect">
            <a:avLst/>
          </a:prstGeom>
          <a:noFill/>
        </p:spPr>
        <p:txBody>
          <a:bodyPr vert="eaVert" wrap="square" rtlCol="0">
            <a:spAutoFit/>
          </a:bodyPr>
          <a:lstStyle/>
          <a:p>
            <a:r>
              <a:rPr lang="zh-CN" altLang="en-US"/>
              <a:t>地面效果</a:t>
            </a:r>
          </a:p>
        </p:txBody>
      </p:sp>
    </p:spTree>
    <p:custDataLst>
      <p:tags r:id="rId1"/>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文本框 5"/>
          <p:cNvSpPr txBox="1"/>
          <p:nvPr/>
        </p:nvSpPr>
        <p:spPr>
          <a:xfrm>
            <a:off x="708660" y="364490"/>
            <a:ext cx="2976880" cy="368300"/>
          </a:xfrm>
          <a:prstGeom prst="rect">
            <a:avLst/>
          </a:prstGeom>
          <a:noFill/>
        </p:spPr>
        <p:txBody>
          <a:bodyPr wrap="square" rtlCol="0">
            <a:spAutoFit/>
          </a:bodyPr>
          <a:lstStyle/>
          <a:p>
            <a:r>
              <a:rPr lang="zh-CN" altLang="en-US"/>
              <a:t>投影交互探讨：体感交互</a:t>
            </a:r>
            <a:endParaRPr lang="en-US" altLang="zh-CN"/>
          </a:p>
        </p:txBody>
      </p:sp>
      <p:pic>
        <p:nvPicPr>
          <p:cNvPr id="3" name="30ec88370009422051f7042634a84fb7">
            <a:hlinkClick r:id="" action="ppaction://media"/>
          </p:cNvPr>
          <p:cNvPicPr/>
          <p:nvPr>
            <a:videoFile r:link="rId2"/>
            <p:extLst>
              <p:ext uri="{DAA4B4D4-6D71-4841-9C94-3DE7FCFB9230}">
                <p14:media xmlns:p14="http://schemas.microsoft.com/office/powerpoint/2010/main" xmlns="" r:embed="rId5"/>
              </p:ext>
            </p:extLst>
          </p:nvPr>
        </p:nvPicPr>
        <p:blipFill>
          <a:blip r:embed="rId6"/>
          <a:stretch>
            <a:fillRect/>
          </a:stretch>
        </p:blipFill>
        <p:spPr>
          <a:xfrm>
            <a:off x="1283335" y="1002665"/>
            <a:ext cx="5143500" cy="5143500"/>
          </a:xfrm>
          <a:prstGeom prst="rect">
            <a:avLst/>
          </a:prstGeom>
        </p:spPr>
      </p:pic>
      <p:pic>
        <p:nvPicPr>
          <p:cNvPr id="4" name="8180e301b37826e91ee2f808c7dbb6c3">
            <a:hlinkClick r:id="" action="ppaction://media"/>
          </p:cNvPr>
          <p:cNvPicPr/>
          <p:nvPr>
            <a:videoFile r:link="rId2"/>
            <p:extLst>
              <p:ext uri="{DAA4B4D4-6D71-4841-9C94-3DE7FCFB9230}">
                <p14:media xmlns:p14="http://schemas.microsoft.com/office/powerpoint/2010/main" xmlns="" r:embed="rId7"/>
              </p:ext>
            </p:extLst>
          </p:nvPr>
        </p:nvPicPr>
        <p:blipFill>
          <a:blip r:embed="rId8"/>
          <a:stretch>
            <a:fillRect/>
          </a:stretch>
        </p:blipFill>
        <p:spPr>
          <a:xfrm>
            <a:off x="7311390" y="1002665"/>
            <a:ext cx="3002280" cy="5143500"/>
          </a:xfrm>
          <a:prstGeom prst="rect">
            <a:avLst/>
          </a:prstGeom>
        </p:spPr>
      </p:pic>
    </p:spTree>
    <p:custDataLst>
      <p:tags r:id="rId1"/>
    </p:custDataLst>
  </p:cSld>
  <p:clrMapOvr>
    <a:masterClrMapping/>
  </p:clrMapOvr>
  <p:timing>
    <p:tnLst>
      <p:par>
        <p:cTn id="1" dur="indefinite" restart="never" nodeType="tmRoot">
          <p:childTnLst>
            <p:video>
              <p:cMediaNode>
                <p:cTn id="2" fill="hold" display="1">
                  <p:stCondLst>
                    <p:cond delay="indefinite"/>
                  </p:stCondLst>
                  <p:endCondLst>
                    <p:cond evt="onNext" delay="0">
                      <p:tgtEl>
                        <p:sldTgt/>
                      </p:tgtEl>
                    </p:cond>
                    <p:cond evt="onPrev" delay="0">
                      <p:tgtEl>
                        <p:sldTgt/>
                      </p:tgtEl>
                    </p:cond>
                  </p:endCondLst>
                </p:cTn>
                <p:tgtEl>
                  <p:spTgt spid="3"/>
                </p:tgtEl>
              </p:cMediaNode>
            </p:video>
            <p:seq concurrent="1" nextAc="seek">
              <p:cTn id="3" restart="whenNotActive" fill="hold" evtFilter="cancelBubble" nodeType="interactiveSeq">
                <p:stCondLst>
                  <p:cond evt="onClick" delay="0">
                    <p:tgtEl>
                      <p:spTgt spid="3"/>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3"/>
                                        </p:tgtEl>
                                      </p:cBhvr>
                                    </p:cmd>
                                  </p:childTnLst>
                                </p:cTn>
                              </p:par>
                            </p:childTnLst>
                          </p:cTn>
                        </p:par>
                      </p:childTnLst>
                    </p:cTn>
                  </p:par>
                </p:childTnLst>
              </p:cTn>
              <p:nextCondLst>
                <p:cond evt="onClick" delay="0">
                  <p:tgtEl>
                    <p:spTgt spid="3"/>
                  </p:tgtEl>
                </p:cond>
              </p:nextCondLst>
            </p:seq>
            <p:video>
              <p:cMediaNode>
                <p:cTn id="8" fill="hold" display="1">
                  <p:stCondLst>
                    <p:cond delay="indefinite"/>
                  </p:stCondLst>
                  <p:endCondLst>
                    <p:cond evt="onNext" delay="0">
                      <p:tgtEl>
                        <p:sldTgt/>
                      </p:tgtEl>
                    </p:cond>
                    <p:cond evt="onPrev" delay="0">
                      <p:tgtEl>
                        <p:sldTgt/>
                      </p:tgtEl>
                    </p:cond>
                  </p:endCondLst>
                </p:cTn>
                <p:tgtEl>
                  <p:spTgt spid="4"/>
                </p:tgtEl>
              </p:cMediaNode>
            </p:video>
            <p:seq concurrent="1" nextAc="seek">
              <p:cTn id="9" restart="whenNotActive" fill="hold" evtFilter="cancelBubble" nodeType="interactiveSeq">
                <p:stCondLst>
                  <p:cond evt="onClick" delay="0">
                    <p:tgtEl>
                      <p:spTgt spid="4"/>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additive="base">
                                        <p:cTn id="13"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文本框 5"/>
          <p:cNvSpPr txBox="1"/>
          <p:nvPr/>
        </p:nvSpPr>
        <p:spPr>
          <a:xfrm>
            <a:off x="220980" y="314325"/>
            <a:ext cx="1917065" cy="368300"/>
          </a:xfrm>
          <a:prstGeom prst="rect">
            <a:avLst/>
          </a:prstGeom>
          <a:noFill/>
        </p:spPr>
        <p:txBody>
          <a:bodyPr wrap="square" rtlCol="0">
            <a:spAutoFit/>
          </a:bodyPr>
          <a:lstStyle/>
          <a:p>
            <a:r>
              <a:rPr lang="zh-CN" altLang="en-US"/>
              <a:t>投影效果展示</a:t>
            </a:r>
          </a:p>
        </p:txBody>
      </p:sp>
      <p:pic>
        <p:nvPicPr>
          <p:cNvPr id="3" name="8dec132eb7cd7fa7de5bb297a24b2688">
            <a:hlinkClick r:id="" action="ppaction://media"/>
          </p:cNvPr>
          <p:cNvPicPr/>
          <p:nvPr>
            <a:videoFile r:link="rId2"/>
            <p:extLst>
              <p:ext uri="{DAA4B4D4-6D71-4841-9C94-3DE7FCFB9230}">
                <p14:media xmlns:p14="http://schemas.microsoft.com/office/powerpoint/2010/main" xmlns="" r:embed="rId5"/>
              </p:ext>
            </p:extLst>
          </p:nvPr>
        </p:nvPicPr>
        <p:blipFill>
          <a:blip r:embed="rId6"/>
          <a:stretch>
            <a:fillRect/>
          </a:stretch>
        </p:blipFill>
        <p:spPr>
          <a:xfrm>
            <a:off x="1977390" y="631825"/>
            <a:ext cx="3237865" cy="5714365"/>
          </a:xfrm>
          <a:prstGeom prst="rect">
            <a:avLst/>
          </a:prstGeom>
        </p:spPr>
      </p:pic>
      <p:pic>
        <p:nvPicPr>
          <p:cNvPr id="4" name="60971414fd7e64c3b07c971568b8fdeb">
            <a:hlinkClick r:id="" action="ppaction://media"/>
          </p:cNvPr>
          <p:cNvPicPr/>
          <p:nvPr>
            <a:videoFile r:link="rId2"/>
            <p:extLst>
              <p:ext uri="{DAA4B4D4-6D71-4841-9C94-3DE7FCFB9230}">
                <p14:media xmlns:p14="http://schemas.microsoft.com/office/powerpoint/2010/main" xmlns="" r:embed="rId7"/>
              </p:ext>
            </p:extLst>
          </p:nvPr>
        </p:nvPicPr>
        <p:blipFill>
          <a:blip r:embed="rId8"/>
          <a:stretch>
            <a:fillRect/>
          </a:stretch>
        </p:blipFill>
        <p:spPr>
          <a:xfrm>
            <a:off x="6474460" y="631825"/>
            <a:ext cx="3290570" cy="5715635"/>
          </a:xfrm>
          <a:prstGeom prst="rect">
            <a:avLst/>
          </a:prstGeom>
        </p:spPr>
      </p:pic>
    </p:spTree>
    <p:custDataLst>
      <p:tags r:id="rId1"/>
    </p:custDataLst>
  </p:cSld>
  <p:clrMapOvr>
    <a:masterClrMapping/>
  </p:clrMapOvr>
  <p:timing>
    <p:tnLst>
      <p:par>
        <p:cTn id="1" dur="indefinite" restart="never" nodeType="tmRoot">
          <p:childTnLst>
            <p:video>
              <p:cMediaNode>
                <p:cTn id="2" fill="hold" display="1">
                  <p:stCondLst>
                    <p:cond delay="indefinite"/>
                  </p:stCondLst>
                  <p:endCondLst>
                    <p:cond evt="onNext" delay="0">
                      <p:tgtEl>
                        <p:sldTgt/>
                      </p:tgtEl>
                    </p:cond>
                    <p:cond evt="onPrev" delay="0">
                      <p:tgtEl>
                        <p:sldTgt/>
                      </p:tgtEl>
                    </p:cond>
                  </p:endCondLst>
                </p:cTn>
                <p:tgtEl>
                  <p:spTgt spid="3"/>
                </p:tgtEl>
              </p:cMediaNode>
            </p:video>
            <p:seq concurrent="1" nextAc="seek">
              <p:cTn id="3" restart="whenNotActive" fill="hold" evtFilter="cancelBubble" nodeType="interactiveSeq">
                <p:stCondLst>
                  <p:cond evt="onClick" delay="0">
                    <p:tgtEl>
                      <p:spTgt spid="3"/>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3"/>
                                        </p:tgtEl>
                                      </p:cBhvr>
                                    </p:cmd>
                                  </p:childTnLst>
                                </p:cTn>
                              </p:par>
                            </p:childTnLst>
                          </p:cTn>
                        </p:par>
                      </p:childTnLst>
                    </p:cTn>
                  </p:par>
                </p:childTnLst>
              </p:cTn>
              <p:nextCondLst>
                <p:cond evt="onClick" delay="0">
                  <p:tgtEl>
                    <p:spTgt spid="3"/>
                  </p:tgtEl>
                </p:cond>
              </p:nextCondLst>
            </p:seq>
            <p:video>
              <p:cMediaNode>
                <p:cTn id="8" fill="hold" display="1">
                  <p:stCondLst>
                    <p:cond delay="indefinite"/>
                  </p:stCondLst>
                  <p:endCondLst>
                    <p:cond evt="onNext" delay="0">
                      <p:tgtEl>
                        <p:sldTgt/>
                      </p:tgtEl>
                    </p:cond>
                    <p:cond evt="onPrev" delay="0">
                      <p:tgtEl>
                        <p:sldTgt/>
                      </p:tgtEl>
                    </p:cond>
                  </p:endCondLst>
                </p:cTn>
                <p:tgtEl>
                  <p:spTgt spid="4"/>
                </p:tgtEl>
              </p:cMediaNode>
            </p:video>
            <p:seq concurrent="1" nextAc="seek">
              <p:cTn id="9" restart="whenNotActive" fill="hold" evtFilter="cancelBubble" nodeType="interactiveSeq">
                <p:stCondLst>
                  <p:cond evt="onClick" delay="0">
                    <p:tgtEl>
                      <p:spTgt spid="4"/>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additive="base">
                                        <p:cTn id="13"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468245" y="1574165"/>
            <a:ext cx="8349615" cy="647700"/>
          </a:xfrm>
        </p:spPr>
        <p:txBody>
          <a:bodyPr/>
          <a:lstStyle/>
          <a:p>
            <a:r>
              <a:rPr lang="zh-CN" altLang="en-US" sz="1400" b="0"/>
              <a:t>出处</a:t>
            </a:r>
            <a:r>
              <a:rPr lang="zh-CN" altLang="en-US"/>
              <a:t>：</a:t>
            </a:r>
            <a:r>
              <a:rPr lang="zh-CN" altLang="en-US" sz="2400" b="0"/>
              <a:t>繁华若水三千里，潇潇锦瑟曲和鸣</a:t>
            </a:r>
          </a:p>
        </p:txBody>
      </p:sp>
      <p:sp>
        <p:nvSpPr>
          <p:cNvPr id="4" name="文本框 3"/>
          <p:cNvSpPr txBox="1"/>
          <p:nvPr/>
        </p:nvSpPr>
        <p:spPr>
          <a:xfrm>
            <a:off x="901065" y="2566670"/>
            <a:ext cx="10056495" cy="1198880"/>
          </a:xfrm>
          <a:prstGeom prst="rect">
            <a:avLst/>
          </a:prstGeom>
          <a:noFill/>
        </p:spPr>
        <p:txBody>
          <a:bodyPr wrap="square" rtlCol="0">
            <a:spAutoFit/>
          </a:bodyPr>
          <a:lstStyle/>
          <a:p>
            <a:pPr algn="l"/>
            <a:r>
              <a:rPr lang="zh-CN" altLang="en-US">
                <a:sym typeface="+mn-ea"/>
              </a:rPr>
              <a:t>流苏的光纤从树上垂下犹如三千里若水，投影散开的星星点点仿佛三千里繁花。这是我们作品灯光的主要两个组成部分，投影里爆发向上流动的星点我们想把它比喻成毕业生们的未来能够奔向自己内心的热爱，未来美好勇敢向前。而那三千里光纤，静如若水。望我们能够在这浮躁的时代繁华的闹市里处事不惊，遇事不慌，从容淡定。</a:t>
            </a:r>
            <a:endParaRPr lang="zh-CN" altLang="en-US"/>
          </a:p>
        </p:txBody>
      </p:sp>
      <p:sp>
        <p:nvSpPr>
          <p:cNvPr id="3" name="文本框 2"/>
          <p:cNvSpPr txBox="1"/>
          <p:nvPr/>
        </p:nvSpPr>
        <p:spPr>
          <a:xfrm>
            <a:off x="4873625" y="775970"/>
            <a:ext cx="1605280" cy="521970"/>
          </a:xfrm>
          <a:prstGeom prst="rect">
            <a:avLst/>
          </a:prstGeom>
          <a:noFill/>
        </p:spPr>
        <p:txBody>
          <a:bodyPr wrap="none" rtlCol="0">
            <a:spAutoFit/>
          </a:bodyPr>
          <a:lstStyle/>
          <a:p>
            <a:r>
              <a:rPr lang="zh-CN" altLang="en-US" sz="2800" b="1"/>
              <a:t>繁花若水</a:t>
            </a:r>
          </a:p>
        </p:txBody>
      </p:sp>
      <p:pic>
        <p:nvPicPr>
          <p:cNvPr id="7" name="图片 6" descr="4f732d7b92694ffc84869128b2fabacf"/>
          <p:cNvPicPr>
            <a:picLocks noChangeAspect="1"/>
          </p:cNvPicPr>
          <p:nvPr/>
        </p:nvPicPr>
        <p:blipFill>
          <a:blip r:embed="rId3"/>
          <a:srcRect l="-69" t="17907" r="69" b="44564"/>
          <a:stretch>
            <a:fillRect/>
          </a:stretch>
        </p:blipFill>
        <p:spPr>
          <a:xfrm>
            <a:off x="901065" y="4055110"/>
            <a:ext cx="10057765" cy="2516505"/>
          </a:xfrm>
          <a:prstGeom prst="rect">
            <a:avLst/>
          </a:prstGeom>
        </p:spPr>
      </p:pic>
    </p:spTree>
    <p:custDataLst>
      <p:tags r:id="rId1"/>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文本框 2"/>
          <p:cNvSpPr txBox="1"/>
          <p:nvPr/>
        </p:nvSpPr>
        <p:spPr>
          <a:xfrm>
            <a:off x="357505" y="348615"/>
            <a:ext cx="1917065" cy="368300"/>
          </a:xfrm>
          <a:prstGeom prst="rect">
            <a:avLst/>
          </a:prstGeom>
          <a:noFill/>
        </p:spPr>
        <p:txBody>
          <a:bodyPr wrap="square" rtlCol="0">
            <a:spAutoFit/>
          </a:bodyPr>
          <a:lstStyle/>
          <a:p>
            <a:r>
              <a:rPr lang="zh-CN" altLang="en-US"/>
              <a:t>技术支持</a:t>
            </a:r>
          </a:p>
        </p:txBody>
      </p:sp>
      <p:pic>
        <p:nvPicPr>
          <p:cNvPr id="4" name="图片 3" descr="2"/>
          <p:cNvPicPr>
            <a:picLocks noChangeAspect="1"/>
          </p:cNvPicPr>
          <p:nvPr/>
        </p:nvPicPr>
        <p:blipFill>
          <a:blip r:embed="rId4"/>
          <a:stretch>
            <a:fillRect/>
          </a:stretch>
        </p:blipFill>
        <p:spPr>
          <a:xfrm>
            <a:off x="1189990" y="3894455"/>
            <a:ext cx="2399665" cy="1283335"/>
          </a:xfrm>
          <a:prstGeom prst="rect">
            <a:avLst/>
          </a:prstGeom>
        </p:spPr>
      </p:pic>
      <p:sp>
        <p:nvSpPr>
          <p:cNvPr id="7" name="文本框 6"/>
          <p:cNvSpPr txBox="1"/>
          <p:nvPr/>
        </p:nvSpPr>
        <p:spPr>
          <a:xfrm>
            <a:off x="3418205" y="2665730"/>
            <a:ext cx="1692275" cy="706755"/>
          </a:xfrm>
          <a:prstGeom prst="rect">
            <a:avLst/>
          </a:prstGeom>
          <a:noFill/>
        </p:spPr>
        <p:txBody>
          <a:bodyPr wrap="square" rtlCol="0">
            <a:spAutoFit/>
          </a:bodyPr>
          <a:lstStyle/>
          <a:p>
            <a:pPr algn="ctr"/>
            <a:r>
              <a:rPr lang="zh-CN" sz="4000" dirty="0">
                <a:latin typeface="隶书" panose="02010509060101010101" charset="-122"/>
                <a:ea typeface="隶书" panose="02010509060101010101" charset="-122"/>
                <a:cs typeface="+mn-ea"/>
                <a:sym typeface="+mn-lt"/>
              </a:rPr>
              <a:t>＋</a:t>
            </a:r>
          </a:p>
        </p:txBody>
      </p:sp>
      <p:pic>
        <p:nvPicPr>
          <p:cNvPr id="8" name="图片 7" descr="about-1x"/>
          <p:cNvPicPr>
            <a:picLocks noChangeAspect="1"/>
          </p:cNvPicPr>
          <p:nvPr/>
        </p:nvPicPr>
        <p:blipFill>
          <a:blip r:embed="rId5"/>
          <a:stretch>
            <a:fillRect/>
          </a:stretch>
        </p:blipFill>
        <p:spPr>
          <a:xfrm>
            <a:off x="5247640" y="2144395"/>
            <a:ext cx="1458595" cy="1750060"/>
          </a:xfrm>
          <a:prstGeom prst="rect">
            <a:avLst/>
          </a:prstGeom>
        </p:spPr>
      </p:pic>
      <p:sp>
        <p:nvSpPr>
          <p:cNvPr id="9" name="文本框 8"/>
          <p:cNvSpPr txBox="1"/>
          <p:nvPr/>
        </p:nvSpPr>
        <p:spPr>
          <a:xfrm>
            <a:off x="5130800" y="4023360"/>
            <a:ext cx="1692275" cy="368300"/>
          </a:xfrm>
          <a:prstGeom prst="rect">
            <a:avLst/>
          </a:prstGeom>
          <a:noFill/>
        </p:spPr>
        <p:txBody>
          <a:bodyPr wrap="square" rtlCol="0">
            <a:spAutoFit/>
          </a:bodyPr>
          <a:lstStyle/>
          <a:p>
            <a:pPr algn="ctr"/>
            <a:r>
              <a:rPr lang="en-US" altLang="zh-CN" dirty="0">
                <a:latin typeface="+mj-lt"/>
                <a:ea typeface="隶书" panose="02010509060101010101" charset="-122"/>
                <a:cs typeface="+mj-lt"/>
                <a:sym typeface="+mn-lt"/>
              </a:rPr>
              <a:t>Processing</a:t>
            </a:r>
          </a:p>
        </p:txBody>
      </p:sp>
      <p:sp>
        <p:nvSpPr>
          <p:cNvPr id="10" name="文本框 9"/>
          <p:cNvSpPr txBox="1"/>
          <p:nvPr/>
        </p:nvSpPr>
        <p:spPr>
          <a:xfrm>
            <a:off x="7311390" y="2509520"/>
            <a:ext cx="4215765" cy="1322070"/>
          </a:xfrm>
          <a:prstGeom prst="rect">
            <a:avLst/>
          </a:prstGeom>
          <a:noFill/>
        </p:spPr>
        <p:txBody>
          <a:bodyPr wrap="square" rtlCol="0">
            <a:spAutoFit/>
          </a:bodyPr>
          <a:lstStyle/>
          <a:p>
            <a:r>
              <a:rPr lang="en-US" altLang="zh-CN" sz="2000">
                <a:latin typeface="隶书" panose="02010509060101010101" charset="-122"/>
                <a:ea typeface="隶书" panose="02010509060101010101" charset="-122"/>
              </a:rPr>
              <a:t>    </a:t>
            </a:r>
            <a:r>
              <a:rPr lang="zh-CN" altLang="en-US" sz="2000">
                <a:latin typeface="隶书" panose="02010509060101010101" charset="-122"/>
                <a:ea typeface="隶书" panose="02010509060101010101" charset="-122"/>
              </a:rPr>
              <a:t>利用</a:t>
            </a:r>
            <a:r>
              <a:rPr lang="en-US" altLang="zh-CN" sz="2000">
                <a:ea typeface="隶书" panose="02010509060101010101" charset="-122"/>
                <a:cs typeface="+mn-lt"/>
              </a:rPr>
              <a:t>Processing</a:t>
            </a:r>
            <a:r>
              <a:rPr lang="zh-CN" altLang="en-US" sz="2000">
                <a:ea typeface="隶书" panose="02010509060101010101" charset="-122"/>
                <a:cs typeface="+mn-lt"/>
              </a:rPr>
              <a:t>编程软件把</a:t>
            </a:r>
            <a:r>
              <a:rPr lang="en-US" altLang="zh-CN" sz="2000">
                <a:latin typeface="+mj-lt"/>
                <a:ea typeface="隶书" panose="02010509060101010101" charset="-122"/>
                <a:cs typeface="+mj-lt"/>
              </a:rPr>
              <a:t>kinect</a:t>
            </a:r>
            <a:r>
              <a:rPr lang="zh-CN" altLang="en-US" sz="2000">
                <a:latin typeface="隶书" panose="02010509060101010101" charset="-122"/>
                <a:ea typeface="隶书" panose="02010509060101010101" charset="-122"/>
              </a:rPr>
              <a:t>和投影仪相连接起来，</a:t>
            </a:r>
            <a:r>
              <a:rPr lang="en-US" altLang="zh-CN" sz="2000">
                <a:latin typeface="+mj-lt"/>
                <a:ea typeface="隶书" panose="02010509060101010101" charset="-122"/>
                <a:cs typeface="+mj-lt"/>
              </a:rPr>
              <a:t>kinect</a:t>
            </a:r>
            <a:r>
              <a:rPr lang="zh-CN" altLang="en-US" sz="2000">
                <a:latin typeface="隶书" panose="02010509060101010101" charset="-122"/>
                <a:ea typeface="隶书" panose="02010509060101010101" charset="-122"/>
              </a:rPr>
              <a:t>来识别人体动作来实现人和投影互动。</a:t>
            </a:r>
          </a:p>
        </p:txBody>
      </p:sp>
      <p:pic>
        <p:nvPicPr>
          <p:cNvPr id="6" name="图片 5" descr="timg (1)"/>
          <p:cNvPicPr>
            <a:picLocks noChangeAspect="1"/>
          </p:cNvPicPr>
          <p:nvPr/>
        </p:nvPicPr>
        <p:blipFill>
          <a:blip r:embed="rId6"/>
          <a:stretch>
            <a:fillRect/>
          </a:stretch>
        </p:blipFill>
        <p:spPr>
          <a:xfrm>
            <a:off x="964565" y="1612900"/>
            <a:ext cx="2976245" cy="1385570"/>
          </a:xfrm>
          <a:prstGeom prst="rect">
            <a:avLst/>
          </a:prstGeom>
        </p:spPr>
      </p:pic>
      <p:sp>
        <p:nvSpPr>
          <p:cNvPr id="2" name="文本框 1"/>
          <p:cNvSpPr txBox="1"/>
          <p:nvPr/>
        </p:nvSpPr>
        <p:spPr>
          <a:xfrm>
            <a:off x="1877695" y="2903855"/>
            <a:ext cx="779780" cy="368300"/>
          </a:xfrm>
          <a:prstGeom prst="rect">
            <a:avLst/>
          </a:prstGeom>
          <a:noFill/>
        </p:spPr>
        <p:txBody>
          <a:bodyPr wrap="none" rtlCol="0">
            <a:spAutoFit/>
          </a:bodyPr>
          <a:lstStyle/>
          <a:p>
            <a:r>
              <a:rPr lang="en-US" altLang="zh-CN"/>
              <a:t>kinect</a:t>
            </a:r>
          </a:p>
        </p:txBody>
      </p:sp>
      <p:sp>
        <p:nvSpPr>
          <p:cNvPr id="5" name="文本框 4"/>
          <p:cNvSpPr txBox="1"/>
          <p:nvPr/>
        </p:nvSpPr>
        <p:spPr>
          <a:xfrm>
            <a:off x="1877695" y="5423535"/>
            <a:ext cx="868680" cy="368300"/>
          </a:xfrm>
          <a:prstGeom prst="rect">
            <a:avLst/>
          </a:prstGeom>
          <a:noFill/>
        </p:spPr>
        <p:txBody>
          <a:bodyPr wrap="none" rtlCol="0">
            <a:spAutoFit/>
          </a:bodyPr>
          <a:lstStyle/>
          <a:p>
            <a:r>
              <a:rPr lang="zh-CN" altLang="en-US"/>
              <a:t>投影仪</a:t>
            </a:r>
          </a:p>
        </p:txBody>
      </p:sp>
    </p:spTree>
    <p:custDataLst>
      <p:tags r:id="rId1"/>
    </p:custData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SO_WM_DOC_GUID" val="{086270b0-0d85-4c65-88ba-aea1b75955b5}"/>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187308"/>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187308"/>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3.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 name="KSO_WM_SLIDE_MODEL_TYPE" val="cover"/>
</p:tagLst>
</file>

<file path=ppt/tags/tag64.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65.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66.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67.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68.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69.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7.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TEMPLATE_SUBCATEGORY" val="0"/>
  <p:tag name="KSO_WM_TAG_VERSION" val="1.0"/>
  <p:tag name="KSO_WM_BEAUTIFY_FLAG" val="#wm#"/>
  <p:tag name="KSO_WM_TEMPLATE_CATEGORY" val="custom"/>
  <p:tag name="KSO_WM_TEMPLATE_INDEX" val="20187308"/>
</p:tagLst>
</file>

<file path=ppt/tags/tag70.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7308"/>
</p:tagLst>
</file>

<file path=ppt/tags/tag71.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72.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TotalTime>
  <Words>341</Words>
  <Application>WPS 演示</Application>
  <PresentationFormat>自定义</PresentationFormat>
  <Paragraphs>78</Paragraphs>
  <Slides>10</Slides>
  <Notes>9</Notes>
  <HiddenSlides>0</HiddenSlides>
  <MMClips>4</MMClips>
  <ScaleCrop>false</ScaleCrop>
  <HeadingPairs>
    <vt:vector size="4" baseType="variant">
      <vt:variant>
        <vt:lpstr>主题</vt:lpstr>
      </vt:variant>
      <vt:variant>
        <vt:i4>1</vt:i4>
      </vt:variant>
      <vt:variant>
        <vt:lpstr>幻灯片标题</vt:lpstr>
      </vt:variant>
      <vt:variant>
        <vt:i4>10</vt:i4>
      </vt:variant>
    </vt:vector>
  </HeadingPairs>
  <TitlesOfParts>
    <vt:vector size="11" baseType="lpstr">
      <vt:lpstr>Office 主题​​</vt:lpstr>
      <vt:lpstr>幻灯片 1</vt:lpstr>
      <vt:lpstr>幻灯片 2</vt:lpstr>
      <vt:lpstr>幻灯片 3</vt:lpstr>
      <vt:lpstr>幻灯片 4</vt:lpstr>
      <vt:lpstr>幻灯片 5</vt:lpstr>
      <vt:lpstr>幻灯片 6</vt:lpstr>
      <vt:lpstr>幻灯片 7</vt:lpstr>
      <vt:lpstr>出处：繁华若水三千里，潇潇锦瑟曲和鸣</vt:lpstr>
      <vt:lpstr>幻灯片 9</vt:lpstr>
      <vt:lpstr>幻灯片 10</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
  <cp:lastModifiedBy>魏巍</cp:lastModifiedBy>
  <cp:revision>30</cp:revision>
  <dcterms:created xsi:type="dcterms:W3CDTF">2019-04-07T07:17:00Z</dcterms:created>
  <dcterms:modified xsi:type="dcterms:W3CDTF">2019-05-07T02:02:32Z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2052-11.1.0.8597</vt:lpwstr>
  </property>
</Properties>
</file>